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presProps" Target="presProps.xml"/>
  <Relationship Id="rId19" Type="http://schemas.openxmlformats.org/officeDocument/2006/relationships/viewProps" Target="viewProps.xml"/>
  <Relationship Id="rId20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00784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complètes. Vol. 69 : Dictionnaire philosophique. Tome VII (19001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0 2012 at 11:08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complètes. Vol. 70 : Dictionnaire philosophique. Tome VIII (1900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0 2012 at 11:08:33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complètes. Vol. 71 : Dictionnaire philosophique. Tome IX (190020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0 2012 at 11:08:49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complètes. Vol. 72 : Dictionnaire philosophique. Tome X (1900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0 2012 at 11:08:28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complètes. Vol. 73 : Dictionnaire philosophique. Tome XI (19002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0 2012 at 11:08:57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révolution française. Tome 3 (3278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révolution française. Tome 4 (32780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révolution française. Tome 5 (3278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(et collections)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complètes (12706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11:01:45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complètes. Vol. 67 : Dictionnaire philosophique. Tome V (190019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0 2012 at 11:08:46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complètes. Vol. 68 : Dictionnaire philosophique. Tome VI (19001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0 2012 at 11:08:3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1">
  <a:themeElements>
    <a:clrScheme name="Theme5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15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2024-05-06T10:32:48Z</dcterms:created>
  <dcterms:modified xsi:type="dcterms:W3CDTF">2024-05-06T10:32:48Z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