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28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40 : la Belgique occupé (10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2024-06-27T18:20:49Z</dcterms:created>
  <dcterms:modified xsi:type="dcterms:W3CDTF">2024-06-27T18:20:49Z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