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presProps" Target="presProps.xml"/>
  <Relationship Id="rId207" Type="http://schemas.openxmlformats.org/officeDocument/2006/relationships/viewProps" Target="viewProps.xml"/>
  <Relationship Id="rId20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1560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38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estion d'une commune (1222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2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essions littéraires (12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:12:3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ituation et l'administration des affaires communales pour l'année 1935 (1250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9:01:33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problème tchécoslovaque : un corridor soviétique au coeur de l'Europe (125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1:01:1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s la foi du serment : une année en Espagne nationaliste (1257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:01:4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me de la Jarnetière (1332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2 at 2:01:2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linisme en Espagne : témoignages de militants révolutionnaires sauvés des prisons staliniennes (1451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1:02:2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gouvernemental d'Henri Deman (145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1:02:0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erté (145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10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civile totale (1507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2:03:5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mbre qui me ressemble (1538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2 at 2:03:0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belge : la Chambre des Représentants (155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0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belge : le Sénat (155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04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: le Sénat = Het Belgisch Parlement = De Senaat (155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0:03:1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cool (156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Congrès des socialistes wallons des 8 et 9 janvier 1938 (157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0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me étrange de Lise Balzan (161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2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isanat dans le capitalisme moderne (1612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0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telaine assassinée = Death Come to Cambers (1680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0:05:25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e pratique coopérative (1683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2:05:3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valier blanc (168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32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l faut que les riches paient ! (1699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30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au B.K. (1733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4:05:0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assinat d'Ignace Reiss (1741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4:06:29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assinat politique et l'URSS : crime à Lausanne en marge des procès de Moscou (la mort d'Ignace Reiss) (174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4:06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alarmes, nos revendications (1749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4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hy You Should Be a Socialiste : a True Guide to Such Questions as : What Causes Unemployment ?, What Makes Booms and Dumps ? What Causes War ? What is Capitalism ? (1765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:37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ion, perfide ou loyale de la guerre de cent ans à nos jours (177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0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age à la guerre (177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4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judiciaire (1787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1:06:2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enty-fourth Annual Report of the Board of Governors of the Federal Reserve System Covering Operations for the Year 1937 (179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10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38 : bilan des réalisations et plate-forme électorale de l'Union socialiste communale de Montegnée (1800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1:07:2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es Amis de l'enseignement public : dimanche 27 novembre 1938 : rapports (1876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11:08:56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fédéral en Belgique (1877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2:08:3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I (1905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edo : jeunesse du syndicalisme (1908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40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pour les années 1936-1937 (19155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1:09:41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a pud'homie à l'usage des travailleurs des organisations syndicales des conseilleurs des organisations syndicales des conseillers prud'hommes (1917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9:09:5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JGS (1938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0:09:5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e joie (194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0:09:4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uts militaires de l'Allemagne et de l'Italie dans la guerre d'Espagne (194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9:09:40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international de l'éducation et de l'enseignement 1938 (1953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0:09:1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urs de l'école publique ! : le CPDE vous présente son matériel de propagande pour la rentrée scolaire de 1938 (1964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1:10:06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taille de l'index (197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0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Spaak : le littérateur belge (199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5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traité de Westphalie à l'Europe de Versailles : essai d'histoire diplomatique (2010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25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rtitude du socialisme (2010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1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secrète des grands magasins (205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2:11:2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trinaires de la révolution allemande (1918-1938) (206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30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ainquebille chez les experts (2194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4:01:17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levage humain : l'idéal de l'homme doit être son perfectionnement (2236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9:02:3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 millions de victimes : l'escroquerie de l'index (2273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10:02:59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professionnel et l'apprentissage (227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2:02:2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arseillaise de Rouget de Lisle à l'Internationale de Pottier : les leçons de l'histoire (2285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11:02:4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internationale du travail : vingt-quatrième session Genève, 1938 : rapport du Directeur (2330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0:03:0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formes de structures économiques et financières (3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0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(3349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34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our la jeunesse (3578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4:12:51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t l'enfant (3776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2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in Evolution (41529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12:02:25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issance du fascisme : l'Italie de l'Armistice à la marche sur Rome (4260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2 2016 at 2:04:34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es Destrée : discours prononcé à la Séance Solennelle de Rentrée du Jeune Barreau de Bruxelles, le 26 novembre 1938 (4569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3:11:2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s par M. Alvarez Del Vayo à la 101e réunion du conseil de la Société des Nations = Redevoeringen uitgesproken door M. Alvarez Del Vayo op 101e vergadering van den Raad van den Volkenbond (259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0:05:42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sous les Soviets : vingt ans d'expérience bolchévique avec une carte hors texte (459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9:12:47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Léonet (26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la capacité civile de la femme mariée d'après la loi du 18 février 1938 (259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1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scolaire et la situation de l'enseignement public aux Pays-Bas (2593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1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d'initiation à la révolution anticapitaliste (283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3:08:1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international de l'enseignement technique (323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:01:3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trangère de la Belgique (326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olitique extérieure conduit-elle à la paix ? (3265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mondiale (326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in Kampf : mon combat; extraits et résumé commenté par L. Claudel (32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l'état totalitaire (326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llaboration dans l'application des sanctions prévues à l'article 16 du pacte de la Société des Nations (3268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ma grande ville (3269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n morte : roman (2604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09 at 10:05:2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ascensions en Afrique (327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tinéraire de la Corse : l'île aux montagnes rouges (3270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Socialisme Allemand" : programme du parti des Allemands des Sudètes : analyse critique (3272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des Nations : ses fins, ses moyens, son oeuvre (327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x et production en agriculture : étude économétrique de quelques marchés agricoles (327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conférences sur la méthode dans les recherches économiques (327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paix : discours prononcé par P-H Spaak au Conseil Général du P.O.B. (327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ame de 1839 (327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zkadi : les Basques devant la guerre d'Espagne (327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évolution du Capitalisme au 19ème et au début du 20ème (327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par S. Exc. M. Manuel Azana Présindent de la République espagnole le 18 juillet 1938 = Toespraak gehouden door Z. Exc. M. Manuel Azana presindent van de Spaansche Republiek op 18 juli 1938 (260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09 at 10:05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Jaurès à Léon Blum : l'Ecole Normale et la Politique (3279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onstruction économique internationale : les grands problèmes actuels examinés et discutés par un comité d'économistes et d'hommes d'affaires (328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économie politique et sociale (3280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politique et facultés de droit (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curseurs de Lénine (328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utualités syndicales et socialistes et les assurances sociales (328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.G.T. et l'éducation ouvrière en France (328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ôle et la nationalisation des industries de guerre (328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application de l'article 11 de la loi du 11 mai 1929 : rapport sur l'exercice 1937 et bilan 1937 = Hoofdkas voor het beroepskrediet : toepassing van artikel 11 der wet van 11 mei 1929 : verslag over het dienstjaar 1937 en balans 1937 (336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3:03:2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délégué d'usine à Zinc (393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9:08:3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documentation (405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0 at 11:10:5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d'aide et d'assistance aux victimes de l'antisémitisme en Allemagne : 5e rapport (9 avril 1937 - 9 avril 1938) (602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1:03:4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ents, amis et défenseurs des écoles communales (714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3:05:3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IIe conférence internationale des plans du travail : Abbaye de Pontigny, 23-24 octobre 1937 (720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11 at 12:05:0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erte, voici les gaz ! (80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2:06:5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politique (814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5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'intelligence : conférence faite devant des écrivains, savants, artistes, médecins, avocats, ingénieurs et professeurs réunis par la Maison de la culture, le 1er juin 1938 au Centre Marcelin-Berthelot (96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9:09:0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1938 (982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2:09:0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e la guerre (99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1:09:1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JGS (1023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0:09:5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, la lutte contre les crises et la prévention des crises (102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:09:4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documentation (1023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:09:1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ir, écouter, sentir... (1074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3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fense nationale et les enseignement de l'histoire (110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3:10:2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(11662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5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telle qu'elle est (11665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1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rai visage de l'Espagne (1166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3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lutte de classe (11667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ision de la loi sur l'alcool (1221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2024-05-08T03:42:59Z</dcterms:created>
  <dcterms:modified xsi:type="dcterms:W3CDTF">2024-05-08T03:42:59Z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