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  <p:sldId id="493" r:id="rId240"/>
    <p:sldId id="494" r:id="rId241"/>
    <p:sldId id="495" r:id="rId242"/>
    <p:sldId id="496" r:id="rId243"/>
    <p:sldId id="497" r:id="rId244"/>
    <p:sldId id="498" r:id="rId24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slide" Target="slides/slide238.xml"/>
  <Relationship Id="rId241" Type="http://schemas.openxmlformats.org/officeDocument/2006/relationships/slide" Target="slides/slide239.xml"/>
  <Relationship Id="rId242" Type="http://schemas.openxmlformats.org/officeDocument/2006/relationships/slide" Target="slides/slide240.xml"/>
  <Relationship Id="rId243" Type="http://schemas.openxmlformats.org/officeDocument/2006/relationships/slide" Target="slides/slide241.xml"/>
  <Relationship Id="rId244" Type="http://schemas.openxmlformats.org/officeDocument/2006/relationships/slide" Target="slides/slide242.xml"/>
  <Relationship Id="rId245" Type="http://schemas.openxmlformats.org/officeDocument/2006/relationships/slide" Target="slides/slide243.xml"/>
  <Relationship Id="rId246" Type="http://schemas.openxmlformats.org/officeDocument/2006/relationships/presProps" Target="presProps.xml"/>
  <Relationship Id="rId247" Type="http://schemas.openxmlformats.org/officeDocument/2006/relationships/viewProps" Target="viewProps.xml"/>
  <Relationship Id="rId24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91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/>

</file>

<file path=ppt/slides/_rels/slide236.xml.rels><?xml version="1.0" encoding="UTF-8" standalone="yes"?>
<Relationships xmlns="http://schemas.openxmlformats.org/package/2006/relationships"/>

</file>

<file path=ppt/slides/_rels/slide237.xml.rels><?xml version="1.0" encoding="UTF-8" standalone="yes"?>
<Relationships xmlns="http://schemas.openxmlformats.org/package/2006/relationships"/>

</file>

<file path=ppt/slides/_rels/slide238.xml.rels><?xml version="1.0" encoding="UTF-8" standalone="yes"?>
<Relationships xmlns="http://schemas.openxmlformats.org/package/2006/relationships"/>

</file>

<file path=ppt/slides/_rels/slide239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40.xml.rels><?xml version="1.0" encoding="UTF-8" standalone="yes"?>
<Relationships xmlns="http://schemas.openxmlformats.org/package/2006/relationships"/>

</file>

<file path=ppt/slides/_rels/slide24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4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4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plôme honorifique de Thomas Leclercq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rmée ... pour quoi faire ? : désarmer ou périr (328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gine et évolution du probléme du cumul d'ane activité lucrative et d'une pension de retraite (3289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et l'hygiène du travail (3289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CB. Bulletin mensuel de la centrale chrétienne des travailleurs du bois et du bâtiment (341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0 at 2:03:33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port ouvrier en Belgique : suggestions pour promouvoir l'éducation physique, les sports et les activités de plein air (3731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0 at 2:06:1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ame de Luluabourg (407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0 at 11:11:49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épendance congolaise : pacifique conquête (4079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1:11:1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ances syndicales (409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4:11:0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e de Rheinfelden (55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1 at 1:03:51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belges : faits et théories (79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2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s belge (79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2:06:10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s du Canard (801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1:06:3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ttré, le Calvin du positivisme (82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1:07:5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5e anniversaire : discours du citoyen V. Devillers : président du conseil d'administration = 25e verjaring : toesporaele van kameread V. Devillers voorzitten van de raad vanbeheer (910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11:08:46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dispène (aubépine) : oeuvres wallonnes (97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2:09:1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s philosophiques : : texteschoisis (1839-1945) (1024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:10:52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lyse macroéconomique de la fiscalité belge 1913-1958 (1043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12:10:07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ouvellement du socialisme (1054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2:10:0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es prolétaires de Victor Tedesco (1071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1:10:1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France (1073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40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poque contemporaine (1871-1945). Tome 5 : recueils de textes d'histoire pour l'enseignement secondaire (1169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1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ôle des naissance et planning familial (11701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3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'élection directe de l'assemblée parlmentaire européenne (1232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2:12:2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ôle médico-sportif en Belgique (132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4:01:3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guerre : au sujet de la critique chinoise de la politique de coexistence (1338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2:02:5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a nationalisation (1338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3:02:46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poque contemporaine (1871-1945). Tome V : Recueils de textes d'histoire pour l'enseignement secondaire (145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3:02:4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relle du recensement (1481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1:02:52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critique de l'économie politique. Livre deuxième : Le procès de la circulation du capital. 1 (150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46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'Emmanuel Mounier (15309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4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socialiste à Verviers : esquisse d'une histoire (157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07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deux tables rondes... (15889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10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Rise of the Latin American Labor Movement (1657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0:04:5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herche et productivité : bulletin de liaison entre chercheurs. Vol. II, n° 2 (169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05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poque contemporaine (1871-1945). Tome V (169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2:05:57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chécoslovaquie en questions et réponses (1772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4:06:30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ux de recherches (19085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3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: ce qu'ils sont, ce qu'ils font, leur structure (1908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25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u syndicat (1910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9:09:1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ances syndicales (191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40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rganiser un programme éducatif syndical (1915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2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syndicale (191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09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rédiger des lettres officiels et un procès-verbal : comment prendre des notes (1916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2:09:17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égociations collectives (1917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9:09:22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diriger une réunion syndicale (1917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9:09:40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(1917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9:09:4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: les finances belges (1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9:09:24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: la formation des cadres (1917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9:09:30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: la distribution en Belgique (191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3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: la pension des employés (1917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36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: l'industrie belge dans le marché commun (1918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3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uifs et l'antisémitisme dans les pays communistes : entre l'intégration et la sécession (1920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9:09:3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sur l'évolution de la situation sociale dans la Communauté en 1959 (1950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56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rdonnées européennes de l'économie liégeoise (1962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9:10:44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licien Rops, athée et franc-maçon (197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9:10:4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ometrie gegevens (1960) (199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2 at 10:10:50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socialisme humaniste (2020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09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ame du siècle : misère, sous-développement, inconscience, espoir (2090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4:12:37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politique sociale de la jeunesse : santé, enseignement, profession, logement, loisirs (2093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4:12:25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vivant (dix lettres à un jeune) (209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4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à Hiroshima (2103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1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arti communiste de l'Union soviétique (2111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érique est-elle trop riche? (211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4:12:57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ssons les efforts de tous les peuples dans la lutte pour la paix et la liberté : recueil des discours, des interviews, des entretiens de N. Khrouchtchev concernant la XVe session de l'Assemblée générale de l'ONU (2120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28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es de Rheinfelden (2121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17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lementaires vus du balcon: croquis innocents (2121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3:12:1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natalité en Belgique : moyens d'y remédier (212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54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ts et lutte de classes (212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45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nets intimes: journal d'un conférencier populaire (2123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2:12:25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par S.M. le Roi : lors de la commémoration du centenaire du Crédit communal de Belgique : 20 octobre 1960 (2141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3:01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plôme honorifique de Thomas Leclercq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historique de la musique (2294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3 at 12:02:13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rwinisme et religion : la lutte idéologique en biologie. (357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55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"représentativité" des syndicats (41783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6 at 10:02:52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et les organisations des anciens combattants de Yougoslavie (4214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10:03:06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tilisation des déchets urbains à des fins agricoles et horticoles dans les pays d'Europe occidentale (4218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4:03:59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our le plus long : 6 juin 1944 (4230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0:03:42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sont les leaders congolais ? (4261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:04:07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7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3 (4305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7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4 (430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4]]>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9]]>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8 (4305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uages de l'économie nationale : initiation économique (25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4:05:1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ouvriers en Pologne (282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0:0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 base : le Parti communiste français entre le passé et l'avenir (282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0:08:0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Staline (260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4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echniciens et le pouvoir (315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2:12:5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doctrine coopérative (320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2:01:0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linguistique et socialisme belge ou d'Auguste Vermeylen à Camille Huysmans (3215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10:01:0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révisé du Parti socialiste suisse (3216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12:01:4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ploi et conditions de travail du personnel infirmier (32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0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u travail en Afrique du Nord (3234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1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es travailleurs abandonnent la terre : étude comparative (3234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5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administration belge du Ruanda-Urundi pendant l'année 1959 (326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 1959 : documents belges et africains (326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 : positions socialistes, 1885-1960 (326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.S.B. avait raison : positions socialistes au sujet du Congo, 1959-1960 (3265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larations et conférence de presse ( Paris 14-19 mai 1960 ) (326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x en Europe, paix sur toute la Terre : discours au meeting des travailleurs de Moscou consacré au bilan du voyage en France ( 4 avril 1960 ) (326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 des Soviets porte-drapeau de la paix et de l'amitié des peuples : discours prononcé au meeting des travailleurs de Moscou au Palais des Sports, le 5 mars 1960 (326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nous prononçons pour une paix durable et la liberté des peuples : discours au meeting des travailleurs de Moscou, consacré aux travaux de la délégation soviétique à la Xve session de l'assemblée générale de l'ONU ( 20/10/1960 ) (326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forcer par le travail créateur la cause de la paix, assurer la victoire dans la compétition économique avec le capitalisme : discours à la conférence de l'U.R.S.S. des participants d'avant-garde à l'émulation des brigades et des ouvriers de choc du travail communiste : le 28 mai 1960 (326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laration sur l'octroi de l'indépendance aux pays et peuples coloniaux; Déclaration du gouvernement de l'Union Soviétique à propos du désarmement; Principes fondamentaux du traité de désarmement général et total (326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et indépendance à tous les peuples coloniaux !; Résoudre le problème du désarmement général ! : discours de N. Khrouchtchev à la 15ème session de l'assemblée générale de l'ONU (3265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Tome 21 : Août 1914- Décembre 1915 (3266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2 : Décembre 1915-Juillet 1916 (3266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a Constitution Belge (3268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ins de mer, bains de rêve (3269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lices du pays de Meuse (326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tite et moyenne entreprise dans l'économie belge. Tome 1 : Première partie de la carte économique (327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ning de la production industrielle belge 1960 (3271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opposition wallonne : lettre aux jeunes Wallons (327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ho du monde : panorama économique, historique, culturel de tous les pays hors de l'Europe. Vol. 2 Les 2 Amérique (327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voyages en République Populaire de Hongrie (327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ogne : des chiffres et des faits (3272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et discours de clôture à la session du Soviet suprême de l'U.R.S.S. (3273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aux Etats-Unis (327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de la France (3273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voyages au Danemark et en Suède (3274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voyages en République Populaire Roumaine (327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ième rapport général sur l'activité de la Communauté ( 21 mars 1959-15 mai 1960 ) (327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ord créant une association entre la Communauté Economique Européenne et la Grèce et documents annexes (3274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sur les activités des conseils : avril-septembre 1960 (3274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idée se réalise : l'Europe : 9 mai 1960 : discours et messages à l'occasion du dixième anniversaire de la déclaration de M. Robert Schuman (327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ché Commun, Pourquoi ? Comment ? (3275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foncier à Bruxelles au Moyen Age (3276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enrayée : essai sur le régime parlementaire belge de 1918 à 1958 (3276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vénements de Chypre (3278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d'histoire sociale : 1884-1894 (3279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ductivité, progrès technique et relations industrielles (328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 de l'assurance maladie-invalidité : déclaration de l'assemblée générale des mutualités professionnelles (328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ition de loi sur la protection de la jeunesse (3282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agande moderne : semaine d'étude, Coxyde, du 16 au 21 octobre 1960 (32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lms fixes : utilisation, évaluation et production (3283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ffort d'une grande ville ... (328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itut National des Sciences et Techniques Nucléaires (328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tection morale des mineurs d'âge (3283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eurs liégeois et la question scolaire (328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'Eudes Nucléaires de Fontenay-aux-Roses (3284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'Etudes nucléaires de Cadarache (328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tection contre les radiations : recommandations (328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, démocratie économique & planification (3285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ification et organisation de l'économie (328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s socialistes (328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ses promesses. Tome 2 (328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européennes au suffrage universel direct (328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243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2024-04-29T07:20:23Z</dcterms:created>
  <dcterms:modified xsi:type="dcterms:W3CDTF">2024-04-29T07:20:23Z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