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5397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comprendre le capital (991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0:09:2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uttes de classes en France (1848-1850) (2004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0:10:2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civile en France : la Commune de Paris (2159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3 at 10:01: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2024-06-27T21:24:25Z</dcterms:created>
  <dcterms:modified xsi:type="dcterms:W3CDTF">2024-06-27T21:24:25Z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