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presProps" Target="presProps.xml"/>
  <Relationship Id="rId77" Type="http://schemas.openxmlformats.org/officeDocument/2006/relationships/viewProps" Target="viewProps.xml"/>
  <Relationship Id="rId7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977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iège : conquête de la liberté, de la démocratie, du progrès social : panorama de l'histoire de Liège et de sa grande banlieue : six modules de quatre leçons destinés à l'enseignement secondaire de la ville de Liège (271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0:07:55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enêts de Seraing (400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0 at 12:09:0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90 ans à la une : Le Peuple : 1885-1975 (506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1 at 3:02:5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a tué André Cools ? : esquisse des moeurs politiques en Belgique (543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1 at 9:03:3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publiques de la nouvelle Belgique fédérale (79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2:06:0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hommes derrière des noms (836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1:07:1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u possible : Guy Spitaels : changer la gauche ? (838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11:07:2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s des doctrines sociales du POB et du PSB (93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3:08:5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ôle ouvrier à l'autogestion. Premier volume (1028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3:10:2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e Mendes France (1443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1:02:1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 (1655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2 at 4:04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ippe Busquin, socialiste mais encore ? (283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2:08:1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ratégie ouvrière vers une société socialiste : actes du colloque de Pont-à-Lesse : 3-6 mai 1973 (1765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1:06:1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ci et maintenant : conversations avec Guy Claisse (199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1:10:3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ième millénaire, an un (2032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2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ul Bolland : un homme... une vie (205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3:11:2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ès partagé (2061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4:11:2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 : faire face à la crise : rénover et agir 1 : Congrès des 27 et 28 mars 1982 Bruxelles (2186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3:01:0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pour un gouvernement wallon : fédéralisme et perspectives économiques (2211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10:01:4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ois mondes : pour une théorie de l'après-crise (2836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3 at 3:11:1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lement européen : une voie vers la solidarité : outil pédagogique pour changer l'Union (294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4 at 9:01:22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le époque des Maisons du Peuple : en province de Liège (3093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09 at 10:11:2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 avenir du socialisme (le) : entretiens avec Jean Sloover (3562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2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'une nation introuvable (3562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2:11:3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uit la vie (la) (356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:11:08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envie de politique : entretiens avec Lucas Delattre et Guy Herzlich (3562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:11:58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tterrand intime (3562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2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robable équilibre (l') : géopolitique du désordre mondial (3563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14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tout aille bien ! (3563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1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(la) : l'indispensable autonomie. (3563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3:11:5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s Dehaene (35633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3:11:1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sident (le) (356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4:11:1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5 ans de luttes sociales à travers l'affiche [catalogue] (313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1:12:0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ec André Cools : au cœur du parti socialiste liégeois (3563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4:11:2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ioux socialiste (3563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8:11:4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i professionnel (le) : une expression commune des trois réseaux d'enseignement pour une amélioration de l'enseignement professionnel. (356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8:11:2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jours plus ! (3563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26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s belges 1885-1914 : la révolte et l'organisation (356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3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tterrand 1965-1995 : la continuité paradoxale (3563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05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belge de 1914 à 1940 (le) (3563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07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i mondial (le) (356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2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 Jaurès (le) (3563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nçois Mitterrand : fragments de vie partagée. (3563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1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Bonvoisin et cie : de Liège à Bruxelles, les prédateurs et l'Etat (3219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0 at 10:01:49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séduction : comment les hommes politiques réussissent à vous plaire (3564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1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ruinés dans dix ans ? Dette publiques : la dernière chance. (356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2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re, donnez-moi cent jours (356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0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socialisme rebelle : suivi d'un entretien avec Elio Di Rupo (3564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3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duite à gauche : mémoires du chauffeur de François Mitterrand (3564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0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uge et le noir (le) : ou l'histoire d'une ambition (3564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57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iège pour l'enseignement fondamental : conquête de la liberté, de la démocratie, du progrès social : panorama de l'histoire de Liège et de sa grande banlieue. Trois modules de quatre leçons destinées à l'enseignement de la Ville de Liège (35642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11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40 ans : croquez la vie à pleine dents (356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2:11:1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taupes dans l'extrême-droite : la Sûreté de l'Etat et le WNP (3564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:11:46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trême-droite et l'Etat (356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2:11:5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rnets du cabaret prolétarien d'Angleur : paroles et musiques de notre mémoire (3246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11:02:14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e monde déteste-t-il l'Amérique ? (3564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2:11:3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 tous les enfants du monde... (3564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2:11:0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smonderie : le caricaturiste des journaux du groupe Sudpress (3564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02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prises publiques et marché unique : les entreprises publiques indispensables à l'économie de marché (3564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4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sseport pour la Flandre : région phare de l'Europe (3565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50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0 façons d'acheter wallon : secteur agro-alimentaire (35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01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is sans visages : roman (35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4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erbe à brûler : roman (3565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25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finale (3565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35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dela : leçons d'une vie. (35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0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re socialiste aujourd'hui (3254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0 at 9:02:39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-Huy-Waremme (356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01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hique et société (356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36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thèque (356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4 at 9:11:45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bjets (356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4 at 9:11:5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éritiers de l'avenir (3267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Vandervelde : Joseph Wauters : Achille Delattre (34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1:03: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2024-04-28T05:18:33Z</dcterms:created>
  <dcterms:modified xsi:type="dcterms:W3CDTF">2024-04-28T05:18:33Z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