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presProps" Target="presProps.xml"/>
  <Relationship Id="rId63" Type="http://schemas.openxmlformats.org/officeDocument/2006/relationships/viewProps" Target="viewProps.xml"/>
  <Relationship Id="rId6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250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rouge : choix de lecture destinées à l'enseignement populaire (283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4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collectiviste à la chambre (65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2:04:2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ales en Belgique (65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2:04:5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marxistes : le marxisme a-t-il fait faillite ? (1054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2:10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vantages de la propriété communale (1170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0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alkans et la paix (11708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nvahie et le socialisme international (117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3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ouvrière (1170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nets 1934-1938 (1170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5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nquantenaire du P.O.B. 1885-1935 : vers la souveraineté du travail (1170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0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laatste tien regeringsjaren van Léopold II : 1900-1910 (117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opération en Belgique : les hommes, les idées, les faits. [Tome 1] (314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2:12:0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x derniers années du règne de Léopold II : 1900-1910 (117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associations professionnelles d'artisans et ouvriers en Belgique (1170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2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ode rural et le retour aux champs (1171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4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(1171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ctor Denis (11719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(1171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berté syndicale et le personnel de l'état en Belgique (117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4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ouvrier aux intellectuels (117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ys d'Israël : un marxiste en Palestine (1172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4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internationale de la Belgique (117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2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émocratie et du socialisme en Belgique depuis 1830. Tome 1 (314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3:12:1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ision de la loi sur l'alcool (1221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5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religion (122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0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suffrage universel (122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22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promesses du Bolchévisme : conseil général du P.O.B. (1222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0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 collectivisme (12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4:12:2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t de la coopération dans le centre (130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1:01:5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socialiste a cent ans : 1864-1964 : Karl Kautsky, E. Vandervelde, Friedrick Adler et V. Larock nous content son histoire (132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2:01:0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tyre des congolais, rien de changé au Congo : principaux témoignages publiés à l'étranger depuis le rapport de la Commission d'enquête (150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1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(151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0:03:2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es dans les tranchées d'Espagne (153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5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émocratie et du socialisme depuis en Belgique 1830. Tome 2 (3153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2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internationale (1567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5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e pour Jean Prolo (1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3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al-démocratie allemande et austro-hongroise et les socialistes belges (172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5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essions de Russie (1779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4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a commune (1924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5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es charbonnages (1924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3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d'un militant socialiste (1924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30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ti ouvrier belge 1885-1925 (192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5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a-t-il fait faillite ? (192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5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changer notre programme ? : avant-projet de révision (192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dans le récent débat scolaire (315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0:12:2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ouvrier : conférence donnée le 12 avril 1862 dans une société ouvrière de Berlin (203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9:11:4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socialistes : l'alcoolisme - la religion - l'art (204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1:11:08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ternative : capitalisme d'Etat ou socialisme démocratique (2040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1:11:3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rniers jours de l'Etat du Congo : journal de voyage (juillet-octobre 1908) (2092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2:12:2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Belgique (2105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3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sations socialistes : notre action d'après-guerre (219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9:01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ans après ! : lettre ouverte aux travailleurs belges (2263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3:02:2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collectiviste au Courrier de Bruxelles (226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3:02:3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foncière en Belgique (2865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3 at 10:12:1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Hector Denis (287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8:12:4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rection prolétarienne de 1830 en Belgique (319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2:01:2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illes tentaculaires (645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4:04:4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socialiste (6457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9:04:3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645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2024-05-08T22:52:47Z</dcterms:created>
  <dcterms:modified xsi:type="dcterms:W3CDTF">2024-05-08T22:52:47Z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