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6868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utiens de la société : l'union des jeunes (1317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3:01: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2024-05-14T07:09:22Z</dcterms:created>
  <dcterms:modified xsi:type="dcterms:W3CDTF">2024-05-14T07:09:22Z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