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92711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nseignement intégral (31533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0 2009 at 2:12:4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9">
  <a:themeElements>
    <a:clrScheme name="Theme6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2024-05-05T12:07:18Z</dcterms:created>
  <dcterms:modified xsi:type="dcterms:W3CDTF">2024-05-05T12:07:18Z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