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presProps" Target="presProps.xml"/>
  <Relationship Id="rId194" Type="http://schemas.openxmlformats.org/officeDocument/2006/relationships/viewProps" Target="viewProps.xml"/>
  <Relationship Id="rId19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66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>
  <Relationship Id="rId1" Type="http://schemas.openxmlformats.org/officeDocument/2006/relationships/image" Target="../media/84819_ca_object_representations_media_662_large3.jpg"/>
</Relationships>

</file>

<file path=ppt/slides/_rels/slide188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4.jpg"/>
</Relationships>

</file>

<file path=ppt/slides/_rels/slide18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5.jpg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190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6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'information (2030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9:11:05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hermalisme (20559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1:11:2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1 (janv.- fév. 1989) (209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3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mplicité et dignité: la commémoration de la mort d'Emile Vandervelde (2098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5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 si c'était hier (2098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15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et l'actualité de son action (2098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3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De nouveaux Wallons plutôt que de nouveaux Belges" (20982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21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parentement aux élections législatives dans la province de Brabant (20982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33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Culture" d'entreprise et luttes syndicales transnationales (2098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5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RSS: la "perestroïka" à l'épreuve (2098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2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scination française pour la bombe à neutrons (20982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23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-cinq ans de coopération franco-allemande (20982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3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refour: "Femmes et pouvoir" (20982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42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2-213 (mars-juin 1989) (2098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47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'Europe oui, mais pas n'importe laquelle (2098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4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manifeste électoral 1989 (2098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36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e P.E. et le groupe socialiste (2098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53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Bruxelles Europe: un couple grincheux (2098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55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e rôle du Secrétariat d'Etat à l'Europe 1992 (2098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1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a Communauté... sans dimension sociale?! (2098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46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es socialistes et la politique agricole commune (2099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0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es rouges et le vert (2099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15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'Europe des consommateurs, un nouveau mythe? (2099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2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transparence, OPA, raiders, initiés (2099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43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marché unique et marché des transports (2099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53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e marché unique du 31 décembre 1992 (2099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51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au P.E., ce que les femmes ont fait pour les femmes (20992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1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'introuvable défense européenne (2099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46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es P.S. européens face aux armes nucléaires (209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2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 la sécurité d'emploi dans l'Europe de 1992 (2099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40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refour: convention des femmes de la Gauche Européenne, Milan 2, 3, 4 février 1989 (2099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05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et les hommes: penser l'affaire Rushdie (2099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20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4 (juill.-aout 1989) (2099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39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ussir Bruxelles (2099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55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lement européen: après le 18 juin... (209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4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ème Congrès de l'Internationale Socialiste (2099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4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vironnement et démographie (2099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01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octrine de dissuasion minimale au concept de suffisance raisonnable (2099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3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essions de Managua (2099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5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t familles (209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26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jeux et limites du catholicisme social (2099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4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5 (sept.- oct. 1989) (2100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0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ésident Spitaels en Pologne: prémices de la nouvelle démocratie (2100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56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ys africains face à l'Europe 92: inquiètudes, enjeux, espoirs (2100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1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au bois dormant (2100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39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s Fonds structurels européens (2100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36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européennes en Wallonie et à Bruxelles (2100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53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lication politico-militaires du processus du désarmement conventionnel en Europe (2100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14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6 (nov.- déc. 1989) (2100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8:12:5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: ville de tous les défis. (2100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9:12:14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autarisation de l'enseignement (2100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9:12:0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angements à l'Est: nos Partis Socialistes interpellés (2100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9:12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(2100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9:12:41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it et ses méfaits (2100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9:12:41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lications politico-militaires du processus de désarmement conventionnel en Europe (2) (2100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9:12:2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parentement aux élections législatives dans le Brabant (210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9:12:12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mps des femmes: centenaire du conseil international des femmes: 1888-1988 (212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9:12:33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azione Giangiacomo feltrinelli : 1974-1989 (2217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0:01:17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idées d'Europe (2224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3 at 4:01:5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6-25 ans cherche travail : une mission locale et l'emploi des jeunes (2226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12:02:29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culturelle dans nos provinces à l'époque française (224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11:02:47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étier de nègre : septante discours prêts à l'emploi (2249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2:02:46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olklore brabançon  : histoire et vie populaire (2256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10:02:19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02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4 at 5:02:20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re, donnez-moi cent jours (356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03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 tous les enfants du monde... (3564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03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ison du Peuple en Europe et en Suisse. Le temps d'un édifice social (268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1:07:10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cription des droits économiques et sociaux dans la Constitution (4098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9:01:10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pétences des Communautés et des Régions en matière de relations internationales et l'application du Droit communautaire européen (40990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10:01:5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dans l'oeuvre de Simenon (41594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6 at 3:02:35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 juin 1989 : Election du parlement européen (ARC-C AFF ELE 0306)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lever les montagnes : pour une révolution de l'économie soviétique (258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3:05:36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res et égaux... : l'émancipation des juifs sous la Révolution française (1789-1791) (2827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1:08:3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ocat de la défense du consommateur : les petits litiges : un alternative proposée par le barreau de Liège (2832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0:08:0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le et face : bilan de la coopération belgo-zaïroise (313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11:12:0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ouvrier et santé : une comparaison internationale : volume 1 : naissance et développement des mutualités socialistes en Belgique des origines à 1914 (313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2:12:0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1er colloque des paralittératures de Chaufontaine : tenue en novembre 1987 (315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11:12:4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ortement = Abortus (3158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11:12:2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onne année (319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10:01:58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épargne sociale : à travers l'évolution de la banque d'épargne Codep et de ses prédécesseurs (32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0 at 2:02:2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au futur : vers un nouveau paradigme : actes du congrès (32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nseigne de la Belgique nouvelle (2584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8:05:5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de papa : 1970 : le commencement de la fin (4000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0 at 11:0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ouvrier et santé. Volume 2 : une comparaison internationale (508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1 at 1:02:5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illeurs aussi fabriquent l'histoire de la FN : 1889/1989 (777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3:06:3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et l'Orient : de la balkanisation à la libanisation : histoire d'une modernité inacomplie (779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0:06:4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s de l'homme et libertés en Belgique : le point sur quelques situations particulières (2599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9:05:0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tude et crise de l'Etat belge : actes du colloque organisé par la faculté de droit des Facultés universitaire Saint-Louis, le 24 novembre 1988 (812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1:07:4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laration de principes de l'Internationale socialiste (Stockholm, 23 juin 1989) (817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11:07:16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sur l'avortement : octobre 1989 (948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11:08:1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de la sécurité sociale (968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0:09:47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centenaire de la Révolution française : 1989 : la Révolution française : première révolution des droits de l'homme (100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1:09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tude et crise de l'Etat belge : actes du colloque organisé par la faculté du droits des facultés universitaires Saint-Louis le 24 novembre 1988 (1042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11:10:3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ne : l'empire déchiré (10731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9:10:5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urons : de l'erreur à l'erreur (1080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0:10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, du manuscrit à l'ère électronique : notes de bibliologie (109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1 at 3:10:5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 Belgique pour demain ? : rapport Coudenberg (1144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2:11:2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les-fleurs de Belgique (1157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3:11:28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regard sur les femmes prévoyantes socialistes (122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4:12:2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de la Suède au XXe siècle (1281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2:01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'Espagne (1301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12:01:5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vince 2001 : pro vincere (131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4:01:1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ù va l'URSS de Gorbatchev ? (1499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:02:1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ortement en Belgique : de la clandestinité au débat politique (1507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:03:3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tude et crise de l'Etat belge : actes du colloque organisé par la Faculté de droit des Facultés universitaires Saint-Denis, le 24 novembre 1988 (154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9:03:1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ches techniques sur le Parlement européen et les activités de la communauté du Parlement (1551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1:03:0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fourmis dans les jambes (1649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4:04:21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: ses nouvelles institutions (1669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9:05:0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liégeoise de 1789 vue par les historiens belges (de 1805 à nos jours) (1691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1:05:2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béralisme économique : histoire de l'idée de marché (171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4:05:3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es gueules de Belgique (1733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4:05:1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ortement : questions-réponses (1734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0:05:15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ssion de 1988-1989 : propositions de loi relatives à l'interruption de grossesse : rapport fait au nom des commissions réunies de la justice et de la santé publique et de l'environnement par Mmes Mayence-Goossens et Lieten-Croes (1736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4:05:5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: les 100 printemps (1743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1:06:4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rais penseurs de notre temps (1758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0:06:2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25e anniversaire de la mort d'Achille Delattre : discours prononcé à la Maison du Peuple de Paturages : 19 novembre 1989 (1762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0:06:4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o, mythes et réalités : 100 ans d'histoire (1764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0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ublique d'Arménie (1773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38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de Lénine à Gorbatchev : l'histoire, le système politique et économique, la société, les changements (1804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:0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Memory of May Day : an Iconographic History of the Bigins and Implanting of a Workers' Holiday (1929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2 at 10:09:2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par-dessus le marché ? (1940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0:09:3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789-1989 : 200 ans de libre pensée en Belgique (1941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5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e unique européen (194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9:09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est qui en Belgique francophone : 1985-1989 (1947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03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 vert : l'agriculture un avenir pour la Wallonie (1947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30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es profondeurs de l'URSS : le courrier des lecteurs d'Ogoniok (1987-1989) (1950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0:09:1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d'offres de formation à l'action socio-culturelle : 1989-1990 (195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0:09:1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historique : de l'apparition de l'homme sur terre à l'ère atomique (1953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0:09:1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que-Congo 1960 : le 30 juin pourquoi, Lumumba comment, le portefeuille pour qui (1959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2:10:4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éma Wallonie Bruxelles : du documentaire social au film de fiction (1963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9:10:13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stratégique : géopolitique des rapports de forces dans le monde (196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1:10:56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dernière chance à l'Est ? : URSS-Chine (19702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2:10:55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s politiques (1982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2:1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béralisme en Belgique : deux cents ans d'histoire (1982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2:10:50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appart de A à Z (1982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2:10:02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is de la cocaïne (1985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3:10:5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ento défense-désarmement 1989 (1986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4:10:47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de Lénine à Gorbatchev : l'histoire - le système politique et économique - la société - les changements (1988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2:10:37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x des grands, l'espoir des pauvres : désarmement, développement et survie de l'humanité (199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0:10:14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ides aux PME (1994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2 at 2:10:0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d'offres de formation à l'action socio-culturelle : 1989-1990 (1995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9:10:29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autrement... (2008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2:10:0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rs : cahier et revue : regards sur l'Europe (202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2 at 12:11: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2024-04-29T03:13:32Z</dcterms:created>
  <dcterms:modified xsi:type="dcterms:W3CDTF">2024-04-29T03:13:32Z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