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598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rnets 1934-1938 (1170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3:11:5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2024-05-03T13:38:53Z</dcterms:created>
  <dcterms:modified xsi:type="dcterms:W3CDTF">2024-05-03T13:38:53Z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