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presProps" Target="presProps.xml"/>
  <Relationship Id="rId29" Type="http://schemas.openxmlformats.org/officeDocument/2006/relationships/viewProps" Target="viewProps.xml"/>
  <Relationship Id="rId3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43028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image" Target="../media/52787_ca_object_representations_media_1343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image" Target="../media/8391_ca_object_representations_media_1353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image" Target="../media/85478_ca_object_representations_media_1354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image" Target="../media/43725_ca_object_representations_media_1355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image" Target="../media/3542_ca_object_representations_media_1384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image" Target="../media/27286_ca_object_representations_media_1356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image" Target="../media/20023_ca_object_representations_media_1357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image" Target="../media/95992_ca_object_representations_media_1358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image" Target="../media/84741_ca_object_representations_media_1359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image" Target="../media/71135_ca_object_representations_media_1360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image" Target="../media/69158_ca_object_representations_media_1361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image" Target="../media/54659_ca_object_representations_media_1345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image" Target="../media/5876_ca_object_representations_media_1362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image" Target="../media/37068_ca_object_representations_media_1363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image" Target="../media/99279_ca_object_representations_media_1364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image" Target="../media/66363_ca_object_representations_media_1365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image" Target="../media/70761_ca_object_representations_media_1366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image" Target="../media/78732_ca_object_representations_media_1367_large25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image" Target="../media/28302_ca_object_representations_media_1346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image" Target="../media/46731_ca_object_representations_media_1347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image" Target="../media/10928_ca_object_representations_media_1348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image" Target="../media/17112_ca_object_representations_media_1349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image" Target="../media/58855_ca_object_representations_media_1350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image" Target="../media/86247_ca_object_representations_media_1351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image" Target="../media/51108_ca_object_representations_media_1352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86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rancis Theunissen : 1er à la commune (ARC-C AFF ELE 064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86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sen Engin : 10e à la commune (ARC-C AFF ELE 0650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86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ny Lejeune : 11e à la commune (ARC-C AFF ELE 0651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ie Fantuz : 12e à la commune (ARC-C AFF ELE 0652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86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uhammet Yardim : 13e à la commune (ARC-C AFF ELE 0653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on Schetters : 14e à la commune (ARC-C AFF ELE 0654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86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Youri Thonnart : 15e à la commune  (ARC-C AFF ELE 0655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38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lorence Nelissen : 16e à la commune (ARC-C AFF ELE 0656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3050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ric Dedoyard : 17e à la commune (ARC-C AFF ELE 0657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ilie Gerhards : 18e à la commune (ARC-C AFF ELE 0658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3336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rol Engin : 19e à la commune (ARC-C AFF ELE 065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86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dine Lach : 2e à la commune 4e à la Province (ARC-C AFF ELE 0642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3717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ugba Durkaya : 20e à la commune (ARC-C AFF ELE 0660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ean Joris : 21e à la commune (ARC-C AFF ELE 0661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362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ie-France Emmens : 22e à la commune (ARC-C AFF ELE 0662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o Giuliani : 23e à la commune (ARC-C AFF ELE 0663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3526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nche Thys-Lejeune : 24e à la commune 2e à la Province (ARC-C AFF ELE 0664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764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il Simon : 25e à la commune (ARC-C AFF ELE 0665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86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rnur Colak : 3e à la commune  (ARC-C AFF ELE 064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3336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tine Feller : 4e à la commune  (ARC-C AFF ELE 064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28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mille Vandevelde : 5e à la commune (ARC-C AFF ELE 064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28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urette Lorquet : 6e à la commune (ARC-C AFF ELE 064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uel Castillo Morillo : 7e à la commune (ARC-C AFF ELE 064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479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cqueline Jolis : 8e à la commune (ARC-C AFF ELE 0648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286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édric Papageorgiu : 9e à la commune (ARC-C AFF ELE 064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2024-06-26T15:00:15Z</dcterms:created>
  <dcterms:modified xsi:type="dcterms:W3CDTF">2024-06-26T15:00:15Z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