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80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u peuple : du passé et de l'avenir du peuple (145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2024-05-21T04:08:00Z</dcterms:created>
  <dcterms:modified xsi:type="dcterms:W3CDTF">2024-05-21T04:08:00Z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