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452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ssous de la guerre révélés par les comités secrets (3277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on nous vole: l'ère de la fraude... de la tricherie... de la contrefaçon (2061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8:11: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2024-06-29T02:43:12Z</dcterms:created>
  <dcterms:modified xsi:type="dcterms:W3CDTF">2024-06-29T02:43:12Z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