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96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u 24 novembre 1946 : rapport sur le travail accompli au Conseil communal par la majorité socialiste pendant la période 1939-1946 (1583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2:04:0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s élus socialistes : 1947-1952, élection du 12 octobre 1952 (ARC-P COO D001 P02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 communales du 24 novembre 1946 : rapport sur la travail accompli au conseil communal par la majorité socialiste pendant la période 1939-1946 (BIB 1803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2024-06-26T14:49:59Z</dcterms:created>
  <dcterms:modified xsi:type="dcterms:W3CDTF">2024-06-26T14:49:59Z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