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132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rimes de guerre commis pendant la contre-offensive de Von Rundstedt dans les Ardennes : décembre 1944-janvier 1945 (3276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e la commission d'information instituée par S.M. le Roi Léopold 3 le 14 juillet 1946 (3278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2024-06-25T06:28:55Z</dcterms:created>
  <dcterms:modified xsi:type="dcterms:W3CDTF">2024-06-25T06:28:55Z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