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308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51010_ca_object_representations_media_107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seph Moxhet : Parti socialiste : le cœur est de retour  (ARC-C AFF ELE 036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2024-05-17T02:56:07Z</dcterms:created>
  <dcterms:modified xsi:type="dcterms:W3CDTF">2024-05-17T02:56:07Z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