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9949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ento communal 1998 : base de données (28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3 at 4:11:3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ento politique : [decision makers] 2008 (2566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09 at 9:05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2024-05-29T10:30:40Z</dcterms:created>
  <dcterms:modified xsi:type="dcterms:W3CDTF">2024-05-29T10:30:40Z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