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presProps" Target="presProps.xml"/>
  <Relationship Id="rId26" Type="http://schemas.openxmlformats.org/officeDocument/2006/relationships/viewProps" Target="viewProps.xml"/>
  <Relationship Id="rId2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7218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erté et socialisme ou discussion des principes de l'organisation du travail industriel (3286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sques et visages (107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1 2011 at 11:10:55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ainte Bible ou l'ancien et le nouveau testament (1896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11:08:2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 de P.J. Proudhon. Tome XX : Philosophie du progrès : la justice poursuivie par l'Eglise (1908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55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 de P.J. Proudhon. Tome II : La célébration du dimanche (1908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51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radicale (2075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2 at 10:11:35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e philosophie positive (230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3 at 10:02:3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ilosophie du progrès : la justice poursuivie par l'église (45651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6 at 4:11:1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dée générale de la révolution au 19ème siècle : choix d'études sur la pratique révolutionnaire et industrielle (3277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création de l'ordre dans l'humanité ou principes d'organisation politique (3280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de l'impôt : question mise au concours par le Conseil d'Etat du canton de Vaud en 1860 (3281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priété et sa rente dans leur rapport avec l'économie politique et le droit public (3281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2024-05-14T16:52:49Z</dcterms:created>
  <dcterms:modified xsi:type="dcterms:W3CDTF">2024-05-14T16:52:49Z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