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82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deuxième : Le procès de circulation du capital. 2 : La reproduction et la circulation de l'ensemble du capital social (150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2024-06-23T03:06:36Z</dcterms:created>
  <dcterms:modified xsi:type="dcterms:W3CDTF">2024-06-23T03:06:36Z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