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457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de l'humanisme contemporain (78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:06:0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cause : chroniques (145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2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et le Parti socialiste belge : trente ans d'action commune pour la démocratie et la paix (145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instituant une consultation populaire au sujet de la question royale (145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1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relatif à la composition de certains livres de milice et à la durée du service actif (145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au Parlement (198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Socialistische Strijd (201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2:11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ans la société moderne (215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1:01:0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rasme : éloge de la folie (226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2:02:1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déclaration de principe (4198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6 at 2:03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pellation de Victor Larock, député d'Ixelles, à Monsieur le premier Ministre et à Monsieur le Ministre de la Défense nationale (BIB 1793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de structure (78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2:06:3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hille Van Acker : l'idéaliste réaliste (1026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4:10:3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de Brouckère (106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0:10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0 griefs, faits, arguments (1454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aspect de la "Question royale" : à quand la lumière ? (145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lan d'une majorité absolue ou l'impuissance du pouvoir (145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bération sur l'application de la loi du 19 juillet 1945 :discours prononcé aux Chambres réunies (145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2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sur la sécurité, détente et paix (budget des affaires étrangères 1969) : séance du 27 février 1969 (1454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2024-06-16T09:18:19Z</dcterms:created>
  <dcterms:modified xsi:type="dcterms:W3CDTF">2024-06-16T09:18:19Z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