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presProps" Target="presProps.xml"/>
  <Relationship Id="rId23" Type="http://schemas.openxmlformats.org/officeDocument/2006/relationships/viewProps" Target="viewProps.xml"/>
  <Relationship Id="rId2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141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 de l'humanisme contemporain (780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:06:0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cause : chroniques (145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9:02:2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et le Parti socialiste belge : trente ans d'action commune pour la démocratie et la paix (145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9:02:1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loi instituant une consultation populaire au sujet de la question royale (145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9:02:1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loi relatif à la composition de certains livres de milice et à la durée du service actif (1455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9:0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au Parlement (198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1:10:2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Socialistische Strijd (2017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2 at 2:11:4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ans la société moderne (215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11:01:0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rasme : éloge de la folie (226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2:02:1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déclaration de principe (41983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6 at 2:03:5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erpellation de Victor Larock, député d'Ixelles, à Monsieur le premier Ministre et à Monsieur le Ministre de la Défense nationale (BIB 1793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s de structure (789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2:06:3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hille Van Acker : l'idéaliste réaliste (1026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4:10:3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uis de Brouckère (106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1 at 10:10:3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50 griefs, faits, arguments (1454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aspect de la "Question royale" : à quand la lumière ? (145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lan d'une majorité absolue ou l'impuissance du pouvoir (145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4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libération sur l'application de la loi du 19 juillet 1945 :discours prononcé aux Chambres réunies (145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2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sur la sécurité, détente et paix (budget des affaires étrangères 1969) : séance du 27 février 1969 (1454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4:02: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2024-06-25T06:45:06Z</dcterms:created>
  <dcterms:modified xsi:type="dcterms:W3CDTF">2024-06-25T06:45:06Z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