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4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0844_ca_object_representations_media_5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quipe solide pour la Province  (ARC-C AFF ELE 018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2024-06-26T11:42:14Z</dcterms:created>
  <dcterms:modified xsi:type="dcterms:W3CDTF">2024-06-26T11:42:14Z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