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  <Relationship Id="rId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262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éthodes (115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0:11:0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éthodes (1333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2 at 4:01:4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et la confédération du travail (1445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4:02:4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oi des salaires : et ses conséquences. Suivi d'une réponse à la "Réponse de M. Clémenceau" (2229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11:02:4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(2229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12:02: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2024-06-28T21:26:58Z</dcterms:created>
  <dcterms:modified xsi:type="dcterms:W3CDTF">2024-06-28T21:26:58Z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