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presProps" Target="presProps.xml"/>
  <Relationship Id="rId16" Type="http://schemas.openxmlformats.org/officeDocument/2006/relationships/viewProps" Target="viewProps.xml"/>
  <Relationship Id="rId1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24483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u socialisme en Belgique (1643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2 at 9:04:31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u Socialisme en Belgique (20596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6 2012 at 2:11:22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écurité sociale en Belgique. Tome I : Problèmes belges de la sécurité sociale (2142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8 2013 at 3:01:05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ensée européenne et atlantique de Paul-Henri Spaak (1942-1972). Tome 1 (2911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7 2013 at 3:12:47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u socialisme en Belgique (1643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2 at 9:04:15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u socialisme en Belgique (1643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2 at 9:04:59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bats inachevés. Tome I : De l'indépendance à l'Allaiance (1759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2 2012 at 11:06:35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bats inachevés. Tome II : De l'espoir aux déceptions (1759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2 2012 at 11:06:32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bats inachevés (17595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2 2012 at 11:06:01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livrance des otages à stanleyville et Paulis ; La politique belge à l'égard du Congo (1759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2 2012 at 11:06:41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quoi l'OTAN (17597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2 2012 at 11:06:07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olérance et liberté (17598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2 2012 at 11:06:0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9">
  <a:themeElements>
    <a:clrScheme name="Theme8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2024-07-06T01:15:57Z</dcterms:created>
  <dcterms:modified xsi:type="dcterms:W3CDTF">2024-07-06T01:15:57Z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