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9652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ccidents du travail : exposé et critique du projet de loi sur la réparation des accidents du travail déposé par le Gouvernement catholique en 1901 (6504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9 2011 at 1:04:30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volution verbale et révolution pratique (9039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2 2011 at 10:08: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2024-07-02T19:35:54Z</dcterms:created>
  <dcterms:modified xsi:type="dcterms:W3CDTF">2024-07-02T19:35:54Z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