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61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e jurisprudence en matière de transports : voyageurs, bagages : ou le conseiller-guide du voyageur (326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2024-05-03T13:58:55Z</dcterms:created>
  <dcterms:modified xsi:type="dcterms:W3CDTF">2024-05-03T13:58:55Z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