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presProps" Target="presProps.xml"/>
  <Relationship Id="rId12" Type="http://schemas.openxmlformats.org/officeDocument/2006/relationships/viewProps" Target="viewProps.xml"/>
  <Relationship Id="rId13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37253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elgique et ses immigrés : les politiques manquées (21402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30 2009 at 12:04:30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erci l'impôt ! (3373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8 2010 at 3:03:17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ps de femmes : sexualité et contrôle social (3964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 2010 at 2:09:18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tat de la Belgique : 1989-2004 : quinze années à la charnière du siècle (39641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 2010 at 2:09:09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rève des femmes de la FN en 1966 (3965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3 2010 at 10:09:35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rassemblement des progressistes : 1944-1976 (800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8 2011 at 10:06:49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ité : 45 années de combat quotidien (1062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7 2011 at 4:10:17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ocialistes et le pouvoir : gouverner pour réformer? (2891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1 2013 at 10:12:0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5">
  <a:themeElements>
    <a:clrScheme name="Theme6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8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2024-05-10T15:50:58Z</dcterms:created>
  <dcterms:modified xsi:type="dcterms:W3CDTF">2024-05-10T15:50:58Z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