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  <p:sldId id="632" r:id="rId379"/>
    <p:sldId id="633" r:id="rId380"/>
    <p:sldId id="634" r:id="rId381"/>
    <p:sldId id="635" r:id="rId382"/>
    <p:sldId id="636" r:id="rId383"/>
    <p:sldId id="637" r:id="rId384"/>
    <p:sldId id="638" r:id="rId385"/>
    <p:sldId id="639" r:id="rId386"/>
    <p:sldId id="640" r:id="rId387"/>
    <p:sldId id="641" r:id="rId388"/>
    <p:sldId id="642" r:id="rId389"/>
    <p:sldId id="643" r:id="rId390"/>
    <p:sldId id="644" r:id="rId391"/>
    <p:sldId id="645" r:id="rId392"/>
    <p:sldId id="646" r:id="rId393"/>
    <p:sldId id="647" r:id="rId394"/>
    <p:sldId id="648" r:id="rId395"/>
    <p:sldId id="649" r:id="rId396"/>
    <p:sldId id="650" r:id="rId397"/>
    <p:sldId id="651" r:id="rId398"/>
    <p:sldId id="652" r:id="rId399"/>
    <p:sldId id="653" r:id="rId400"/>
    <p:sldId id="654" r:id="rId401"/>
    <p:sldId id="655" r:id="rId402"/>
    <p:sldId id="656" r:id="rId403"/>
    <p:sldId id="657" r:id="rId404"/>
    <p:sldId id="658" r:id="rId405"/>
    <p:sldId id="659" r:id="rId406"/>
    <p:sldId id="660" r:id="rId407"/>
    <p:sldId id="661" r:id="rId408"/>
    <p:sldId id="662" r:id="rId409"/>
    <p:sldId id="663" r:id="rId410"/>
    <p:sldId id="664" r:id="rId411"/>
    <p:sldId id="665" r:id="rId412"/>
    <p:sldId id="666" r:id="rId413"/>
    <p:sldId id="667" r:id="rId414"/>
    <p:sldId id="668" r:id="rId415"/>
    <p:sldId id="669" r:id="rId416"/>
    <p:sldId id="670" r:id="rId417"/>
    <p:sldId id="671" r:id="rId418"/>
    <p:sldId id="672" r:id="rId419"/>
    <p:sldId id="673" r:id="rId420"/>
    <p:sldId id="674" r:id="rId421"/>
    <p:sldId id="675" r:id="rId422"/>
    <p:sldId id="676" r:id="rId423"/>
    <p:sldId id="677" r:id="rId424"/>
    <p:sldId id="678" r:id="rId425"/>
    <p:sldId id="679" r:id="rId426"/>
    <p:sldId id="680" r:id="rId427"/>
    <p:sldId id="681" r:id="rId428"/>
    <p:sldId id="682" r:id="rId429"/>
    <p:sldId id="683" r:id="rId430"/>
    <p:sldId id="684" r:id="rId431"/>
    <p:sldId id="685" r:id="rId432"/>
    <p:sldId id="686" r:id="rId433"/>
    <p:sldId id="687" r:id="rId434"/>
    <p:sldId id="688" r:id="rId435"/>
    <p:sldId id="689" r:id="rId436"/>
    <p:sldId id="690" r:id="rId437"/>
    <p:sldId id="691" r:id="rId438"/>
    <p:sldId id="692" r:id="rId439"/>
    <p:sldId id="693" r:id="rId440"/>
    <p:sldId id="694" r:id="rId441"/>
    <p:sldId id="695" r:id="rId442"/>
    <p:sldId id="696" r:id="rId443"/>
    <p:sldId id="697" r:id="rId444"/>
    <p:sldId id="698" r:id="rId445"/>
    <p:sldId id="699" r:id="rId446"/>
    <p:sldId id="700" r:id="rId447"/>
    <p:sldId id="701" r:id="rId448"/>
    <p:sldId id="702" r:id="rId449"/>
    <p:sldId id="703" r:id="rId450"/>
    <p:sldId id="704" r:id="rId451"/>
    <p:sldId id="705" r:id="rId452"/>
    <p:sldId id="706" r:id="rId453"/>
    <p:sldId id="707" r:id="rId454"/>
    <p:sldId id="708" r:id="rId455"/>
    <p:sldId id="709" r:id="rId456"/>
    <p:sldId id="710" r:id="rId457"/>
    <p:sldId id="711" r:id="rId458"/>
    <p:sldId id="712" r:id="rId459"/>
    <p:sldId id="713" r:id="rId460"/>
    <p:sldId id="714" r:id="rId461"/>
    <p:sldId id="715" r:id="rId462"/>
    <p:sldId id="716" r:id="rId463"/>
    <p:sldId id="717" r:id="rId464"/>
    <p:sldId id="718" r:id="rId465"/>
    <p:sldId id="719" r:id="rId466"/>
    <p:sldId id="720" r:id="rId467"/>
    <p:sldId id="721" r:id="rId468"/>
    <p:sldId id="722" r:id="rId469"/>
    <p:sldId id="723" r:id="rId470"/>
    <p:sldId id="724" r:id="rId471"/>
    <p:sldId id="725" r:id="rId472"/>
    <p:sldId id="726" r:id="rId473"/>
    <p:sldId id="727" r:id="rId474"/>
    <p:sldId id="728" r:id="rId475"/>
    <p:sldId id="729" r:id="rId476"/>
    <p:sldId id="730" r:id="rId477"/>
    <p:sldId id="731" r:id="rId478"/>
    <p:sldId id="732" r:id="rId479"/>
    <p:sldId id="733" r:id="rId480"/>
    <p:sldId id="734" r:id="rId481"/>
    <p:sldId id="735" r:id="rId482"/>
    <p:sldId id="736" r:id="rId483"/>
    <p:sldId id="737" r:id="rId484"/>
    <p:sldId id="738" r:id="rId485"/>
    <p:sldId id="739" r:id="rId486"/>
    <p:sldId id="740" r:id="rId487"/>
    <p:sldId id="741" r:id="rId488"/>
    <p:sldId id="742" r:id="rId489"/>
    <p:sldId id="743" r:id="rId490"/>
    <p:sldId id="744" r:id="rId491"/>
    <p:sldId id="745" r:id="rId492"/>
    <p:sldId id="746" r:id="rId493"/>
    <p:sldId id="747" r:id="rId494"/>
    <p:sldId id="748" r:id="rId495"/>
    <p:sldId id="749" r:id="rId496"/>
    <p:sldId id="750" r:id="rId497"/>
    <p:sldId id="751" r:id="rId498"/>
    <p:sldId id="752" r:id="rId499"/>
    <p:sldId id="753" r:id="rId500"/>
    <p:sldId id="754" r:id="rId501"/>
    <p:sldId id="755" r:id="rId502"/>
    <p:sldId id="756" r:id="rId503"/>
    <p:sldId id="757" r:id="rId504"/>
    <p:sldId id="758" r:id="rId505"/>
    <p:sldId id="759" r:id="rId506"/>
    <p:sldId id="760" r:id="rId507"/>
    <p:sldId id="761" r:id="rId508"/>
    <p:sldId id="762" r:id="rId509"/>
    <p:sldId id="763" r:id="rId510"/>
    <p:sldId id="764" r:id="rId511"/>
    <p:sldId id="765" r:id="rId512"/>
    <p:sldId id="766" r:id="rId513"/>
    <p:sldId id="767" r:id="rId514"/>
    <p:sldId id="768" r:id="rId515"/>
    <p:sldId id="769" r:id="rId516"/>
    <p:sldId id="770" r:id="rId517"/>
    <p:sldId id="771" r:id="rId518"/>
    <p:sldId id="772" r:id="rId519"/>
    <p:sldId id="773" r:id="rId520"/>
    <p:sldId id="774" r:id="rId521"/>
    <p:sldId id="775" r:id="rId522"/>
    <p:sldId id="776" r:id="rId523"/>
    <p:sldId id="777" r:id="rId524"/>
    <p:sldId id="778" r:id="rId525"/>
    <p:sldId id="779" r:id="rId526"/>
    <p:sldId id="780" r:id="rId527"/>
    <p:sldId id="781" r:id="rId528"/>
    <p:sldId id="782" r:id="rId529"/>
    <p:sldId id="783" r:id="rId530"/>
    <p:sldId id="784" r:id="rId531"/>
    <p:sldId id="785" r:id="rId532"/>
    <p:sldId id="786" r:id="rId533"/>
    <p:sldId id="787" r:id="rId534"/>
    <p:sldId id="788" r:id="rId535"/>
    <p:sldId id="789" r:id="rId536"/>
    <p:sldId id="790" r:id="rId537"/>
    <p:sldId id="791" r:id="rId538"/>
    <p:sldId id="792" r:id="rId539"/>
    <p:sldId id="793" r:id="rId540"/>
    <p:sldId id="794" r:id="rId541"/>
    <p:sldId id="795" r:id="rId542"/>
    <p:sldId id="796" r:id="rId543"/>
    <p:sldId id="797" r:id="rId544"/>
    <p:sldId id="798" r:id="rId545"/>
    <p:sldId id="799" r:id="rId546"/>
    <p:sldId id="800" r:id="rId547"/>
    <p:sldId id="801" r:id="rId548"/>
    <p:sldId id="802" r:id="rId549"/>
    <p:sldId id="803" r:id="rId550"/>
    <p:sldId id="804" r:id="rId551"/>
    <p:sldId id="805" r:id="rId552"/>
    <p:sldId id="806" r:id="rId553"/>
    <p:sldId id="807" r:id="rId554"/>
    <p:sldId id="808" r:id="rId555"/>
    <p:sldId id="809" r:id="rId556"/>
    <p:sldId id="810" r:id="rId557"/>
    <p:sldId id="811" r:id="rId558"/>
    <p:sldId id="812" r:id="rId559"/>
    <p:sldId id="813" r:id="rId560"/>
    <p:sldId id="814" r:id="rId561"/>
    <p:sldId id="815" r:id="rId562"/>
    <p:sldId id="816" r:id="rId563"/>
    <p:sldId id="817" r:id="rId564"/>
    <p:sldId id="818" r:id="rId565"/>
    <p:sldId id="819" r:id="rId566"/>
    <p:sldId id="820" r:id="rId567"/>
    <p:sldId id="821" r:id="rId568"/>
    <p:sldId id="822" r:id="rId569"/>
    <p:sldId id="823" r:id="rId570"/>
    <p:sldId id="824" r:id="rId571"/>
    <p:sldId id="825" r:id="rId572"/>
    <p:sldId id="826" r:id="rId573"/>
    <p:sldId id="827" r:id="rId574"/>
    <p:sldId id="828" r:id="rId575"/>
    <p:sldId id="829" r:id="rId57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slide" Target="slides/slide208.xml"/>
  <Relationship Id="rId211" Type="http://schemas.openxmlformats.org/officeDocument/2006/relationships/slide" Target="slides/slide209.xml"/>
  <Relationship Id="rId212" Type="http://schemas.openxmlformats.org/officeDocument/2006/relationships/slide" Target="slides/slide210.xml"/>
  <Relationship Id="rId213" Type="http://schemas.openxmlformats.org/officeDocument/2006/relationships/slide" Target="slides/slide211.xml"/>
  <Relationship Id="rId214" Type="http://schemas.openxmlformats.org/officeDocument/2006/relationships/slide" Target="slides/slide212.xml"/>
  <Relationship Id="rId215" Type="http://schemas.openxmlformats.org/officeDocument/2006/relationships/slide" Target="slides/slide213.xml"/>
  <Relationship Id="rId216" Type="http://schemas.openxmlformats.org/officeDocument/2006/relationships/slide" Target="slides/slide214.xml"/>
  <Relationship Id="rId217" Type="http://schemas.openxmlformats.org/officeDocument/2006/relationships/slide" Target="slides/slide215.xml"/>
  <Relationship Id="rId218" Type="http://schemas.openxmlformats.org/officeDocument/2006/relationships/slide" Target="slides/slide216.xml"/>
  <Relationship Id="rId219" Type="http://schemas.openxmlformats.org/officeDocument/2006/relationships/slide" Target="slides/slide217.xml"/>
  <Relationship Id="rId220" Type="http://schemas.openxmlformats.org/officeDocument/2006/relationships/slide" Target="slides/slide218.xml"/>
  <Relationship Id="rId221" Type="http://schemas.openxmlformats.org/officeDocument/2006/relationships/slide" Target="slides/slide219.xml"/>
  <Relationship Id="rId222" Type="http://schemas.openxmlformats.org/officeDocument/2006/relationships/slide" Target="slides/slide220.xml"/>
  <Relationship Id="rId223" Type="http://schemas.openxmlformats.org/officeDocument/2006/relationships/slide" Target="slides/slide221.xml"/>
  <Relationship Id="rId224" Type="http://schemas.openxmlformats.org/officeDocument/2006/relationships/slide" Target="slides/slide222.xml"/>
  <Relationship Id="rId225" Type="http://schemas.openxmlformats.org/officeDocument/2006/relationships/slide" Target="slides/slide223.xml"/>
  <Relationship Id="rId226" Type="http://schemas.openxmlformats.org/officeDocument/2006/relationships/slide" Target="slides/slide224.xml"/>
  <Relationship Id="rId227" Type="http://schemas.openxmlformats.org/officeDocument/2006/relationships/slide" Target="slides/slide225.xml"/>
  <Relationship Id="rId228" Type="http://schemas.openxmlformats.org/officeDocument/2006/relationships/slide" Target="slides/slide226.xml"/>
  <Relationship Id="rId229" Type="http://schemas.openxmlformats.org/officeDocument/2006/relationships/slide" Target="slides/slide227.xml"/>
  <Relationship Id="rId230" Type="http://schemas.openxmlformats.org/officeDocument/2006/relationships/slide" Target="slides/slide228.xml"/>
  <Relationship Id="rId231" Type="http://schemas.openxmlformats.org/officeDocument/2006/relationships/slide" Target="slides/slide229.xml"/>
  <Relationship Id="rId232" Type="http://schemas.openxmlformats.org/officeDocument/2006/relationships/slide" Target="slides/slide230.xml"/>
  <Relationship Id="rId233" Type="http://schemas.openxmlformats.org/officeDocument/2006/relationships/slide" Target="slides/slide231.xml"/>
  <Relationship Id="rId234" Type="http://schemas.openxmlformats.org/officeDocument/2006/relationships/slide" Target="slides/slide232.xml"/>
  <Relationship Id="rId235" Type="http://schemas.openxmlformats.org/officeDocument/2006/relationships/slide" Target="slides/slide233.xml"/>
  <Relationship Id="rId236" Type="http://schemas.openxmlformats.org/officeDocument/2006/relationships/slide" Target="slides/slide234.xml"/>
  <Relationship Id="rId237" Type="http://schemas.openxmlformats.org/officeDocument/2006/relationships/slide" Target="slides/slide235.xml"/>
  <Relationship Id="rId238" Type="http://schemas.openxmlformats.org/officeDocument/2006/relationships/slide" Target="slides/slide236.xml"/>
  <Relationship Id="rId239" Type="http://schemas.openxmlformats.org/officeDocument/2006/relationships/slide" Target="slides/slide237.xml"/>
  <Relationship Id="rId240" Type="http://schemas.openxmlformats.org/officeDocument/2006/relationships/slide" Target="slides/slide238.xml"/>
  <Relationship Id="rId241" Type="http://schemas.openxmlformats.org/officeDocument/2006/relationships/slide" Target="slides/slide239.xml"/>
  <Relationship Id="rId242" Type="http://schemas.openxmlformats.org/officeDocument/2006/relationships/slide" Target="slides/slide240.xml"/>
  <Relationship Id="rId243" Type="http://schemas.openxmlformats.org/officeDocument/2006/relationships/slide" Target="slides/slide241.xml"/>
  <Relationship Id="rId244" Type="http://schemas.openxmlformats.org/officeDocument/2006/relationships/slide" Target="slides/slide242.xml"/>
  <Relationship Id="rId245" Type="http://schemas.openxmlformats.org/officeDocument/2006/relationships/slide" Target="slides/slide243.xml"/>
  <Relationship Id="rId246" Type="http://schemas.openxmlformats.org/officeDocument/2006/relationships/slide" Target="slides/slide244.xml"/>
  <Relationship Id="rId247" Type="http://schemas.openxmlformats.org/officeDocument/2006/relationships/slide" Target="slides/slide245.xml"/>
  <Relationship Id="rId248" Type="http://schemas.openxmlformats.org/officeDocument/2006/relationships/slide" Target="slides/slide246.xml"/>
  <Relationship Id="rId249" Type="http://schemas.openxmlformats.org/officeDocument/2006/relationships/slide" Target="slides/slide247.xml"/>
  <Relationship Id="rId250" Type="http://schemas.openxmlformats.org/officeDocument/2006/relationships/slide" Target="slides/slide248.xml"/>
  <Relationship Id="rId251" Type="http://schemas.openxmlformats.org/officeDocument/2006/relationships/slide" Target="slides/slide249.xml"/>
  <Relationship Id="rId252" Type="http://schemas.openxmlformats.org/officeDocument/2006/relationships/slide" Target="slides/slide250.xml"/>
  <Relationship Id="rId253" Type="http://schemas.openxmlformats.org/officeDocument/2006/relationships/slide" Target="slides/slide251.xml"/>
  <Relationship Id="rId254" Type="http://schemas.openxmlformats.org/officeDocument/2006/relationships/slide" Target="slides/slide252.xml"/>
  <Relationship Id="rId255" Type="http://schemas.openxmlformats.org/officeDocument/2006/relationships/slide" Target="slides/slide253.xml"/>
  <Relationship Id="rId256" Type="http://schemas.openxmlformats.org/officeDocument/2006/relationships/slide" Target="slides/slide254.xml"/>
  <Relationship Id="rId257" Type="http://schemas.openxmlformats.org/officeDocument/2006/relationships/slide" Target="slides/slide255.xml"/>
  <Relationship Id="rId258" Type="http://schemas.openxmlformats.org/officeDocument/2006/relationships/slide" Target="slides/slide256.xml"/>
  <Relationship Id="rId259" Type="http://schemas.openxmlformats.org/officeDocument/2006/relationships/slide" Target="slides/slide257.xml"/>
  <Relationship Id="rId260" Type="http://schemas.openxmlformats.org/officeDocument/2006/relationships/slide" Target="slides/slide258.xml"/>
  <Relationship Id="rId261" Type="http://schemas.openxmlformats.org/officeDocument/2006/relationships/slide" Target="slides/slide259.xml"/>
  <Relationship Id="rId262" Type="http://schemas.openxmlformats.org/officeDocument/2006/relationships/slide" Target="slides/slide260.xml"/>
  <Relationship Id="rId263" Type="http://schemas.openxmlformats.org/officeDocument/2006/relationships/slide" Target="slides/slide261.xml"/>
  <Relationship Id="rId264" Type="http://schemas.openxmlformats.org/officeDocument/2006/relationships/slide" Target="slides/slide262.xml"/>
  <Relationship Id="rId265" Type="http://schemas.openxmlformats.org/officeDocument/2006/relationships/slide" Target="slides/slide263.xml"/>
  <Relationship Id="rId266" Type="http://schemas.openxmlformats.org/officeDocument/2006/relationships/slide" Target="slides/slide264.xml"/>
  <Relationship Id="rId267" Type="http://schemas.openxmlformats.org/officeDocument/2006/relationships/slide" Target="slides/slide265.xml"/>
  <Relationship Id="rId268" Type="http://schemas.openxmlformats.org/officeDocument/2006/relationships/slide" Target="slides/slide266.xml"/>
  <Relationship Id="rId269" Type="http://schemas.openxmlformats.org/officeDocument/2006/relationships/slide" Target="slides/slide267.xml"/>
  <Relationship Id="rId270" Type="http://schemas.openxmlformats.org/officeDocument/2006/relationships/slide" Target="slides/slide268.xml"/>
  <Relationship Id="rId271" Type="http://schemas.openxmlformats.org/officeDocument/2006/relationships/slide" Target="slides/slide269.xml"/>
  <Relationship Id="rId272" Type="http://schemas.openxmlformats.org/officeDocument/2006/relationships/slide" Target="slides/slide270.xml"/>
  <Relationship Id="rId273" Type="http://schemas.openxmlformats.org/officeDocument/2006/relationships/slide" Target="slides/slide271.xml"/>
  <Relationship Id="rId274" Type="http://schemas.openxmlformats.org/officeDocument/2006/relationships/slide" Target="slides/slide272.xml"/>
  <Relationship Id="rId275" Type="http://schemas.openxmlformats.org/officeDocument/2006/relationships/slide" Target="slides/slide273.xml"/>
  <Relationship Id="rId276" Type="http://schemas.openxmlformats.org/officeDocument/2006/relationships/slide" Target="slides/slide274.xml"/>
  <Relationship Id="rId277" Type="http://schemas.openxmlformats.org/officeDocument/2006/relationships/slide" Target="slides/slide275.xml"/>
  <Relationship Id="rId278" Type="http://schemas.openxmlformats.org/officeDocument/2006/relationships/slide" Target="slides/slide276.xml"/>
  <Relationship Id="rId279" Type="http://schemas.openxmlformats.org/officeDocument/2006/relationships/slide" Target="slides/slide277.xml"/>
  <Relationship Id="rId280" Type="http://schemas.openxmlformats.org/officeDocument/2006/relationships/slide" Target="slides/slide278.xml"/>
  <Relationship Id="rId281" Type="http://schemas.openxmlformats.org/officeDocument/2006/relationships/slide" Target="slides/slide279.xml"/>
  <Relationship Id="rId282" Type="http://schemas.openxmlformats.org/officeDocument/2006/relationships/slide" Target="slides/slide280.xml"/>
  <Relationship Id="rId283" Type="http://schemas.openxmlformats.org/officeDocument/2006/relationships/slide" Target="slides/slide281.xml"/>
  <Relationship Id="rId284" Type="http://schemas.openxmlformats.org/officeDocument/2006/relationships/slide" Target="slides/slide282.xml"/>
  <Relationship Id="rId285" Type="http://schemas.openxmlformats.org/officeDocument/2006/relationships/slide" Target="slides/slide283.xml"/>
  <Relationship Id="rId286" Type="http://schemas.openxmlformats.org/officeDocument/2006/relationships/slide" Target="slides/slide284.xml"/>
  <Relationship Id="rId287" Type="http://schemas.openxmlformats.org/officeDocument/2006/relationships/slide" Target="slides/slide285.xml"/>
  <Relationship Id="rId288" Type="http://schemas.openxmlformats.org/officeDocument/2006/relationships/slide" Target="slides/slide286.xml"/>
  <Relationship Id="rId289" Type="http://schemas.openxmlformats.org/officeDocument/2006/relationships/slide" Target="slides/slide287.xml"/>
  <Relationship Id="rId290" Type="http://schemas.openxmlformats.org/officeDocument/2006/relationships/slide" Target="slides/slide288.xml"/>
  <Relationship Id="rId291" Type="http://schemas.openxmlformats.org/officeDocument/2006/relationships/slide" Target="slides/slide289.xml"/>
  <Relationship Id="rId292" Type="http://schemas.openxmlformats.org/officeDocument/2006/relationships/slide" Target="slides/slide290.xml"/>
  <Relationship Id="rId293" Type="http://schemas.openxmlformats.org/officeDocument/2006/relationships/slide" Target="slides/slide291.xml"/>
  <Relationship Id="rId294" Type="http://schemas.openxmlformats.org/officeDocument/2006/relationships/slide" Target="slides/slide292.xml"/>
  <Relationship Id="rId295" Type="http://schemas.openxmlformats.org/officeDocument/2006/relationships/slide" Target="slides/slide293.xml"/>
  <Relationship Id="rId296" Type="http://schemas.openxmlformats.org/officeDocument/2006/relationships/slide" Target="slides/slide294.xml"/>
  <Relationship Id="rId297" Type="http://schemas.openxmlformats.org/officeDocument/2006/relationships/slide" Target="slides/slide295.xml"/>
  <Relationship Id="rId298" Type="http://schemas.openxmlformats.org/officeDocument/2006/relationships/slide" Target="slides/slide296.xml"/>
  <Relationship Id="rId299" Type="http://schemas.openxmlformats.org/officeDocument/2006/relationships/slide" Target="slides/slide297.xml"/>
  <Relationship Id="rId300" Type="http://schemas.openxmlformats.org/officeDocument/2006/relationships/slide" Target="slides/slide298.xml"/>
  <Relationship Id="rId301" Type="http://schemas.openxmlformats.org/officeDocument/2006/relationships/slide" Target="slides/slide299.xml"/>
  <Relationship Id="rId302" Type="http://schemas.openxmlformats.org/officeDocument/2006/relationships/slide" Target="slides/slide300.xml"/>
  <Relationship Id="rId303" Type="http://schemas.openxmlformats.org/officeDocument/2006/relationships/slide" Target="slides/slide301.xml"/>
  <Relationship Id="rId304" Type="http://schemas.openxmlformats.org/officeDocument/2006/relationships/slide" Target="slides/slide302.xml"/>
  <Relationship Id="rId305" Type="http://schemas.openxmlformats.org/officeDocument/2006/relationships/slide" Target="slides/slide303.xml"/>
  <Relationship Id="rId306" Type="http://schemas.openxmlformats.org/officeDocument/2006/relationships/slide" Target="slides/slide304.xml"/>
  <Relationship Id="rId307" Type="http://schemas.openxmlformats.org/officeDocument/2006/relationships/slide" Target="slides/slide305.xml"/>
  <Relationship Id="rId308" Type="http://schemas.openxmlformats.org/officeDocument/2006/relationships/slide" Target="slides/slide306.xml"/>
  <Relationship Id="rId309" Type="http://schemas.openxmlformats.org/officeDocument/2006/relationships/slide" Target="slides/slide307.xml"/>
  <Relationship Id="rId310" Type="http://schemas.openxmlformats.org/officeDocument/2006/relationships/slide" Target="slides/slide308.xml"/>
  <Relationship Id="rId311" Type="http://schemas.openxmlformats.org/officeDocument/2006/relationships/slide" Target="slides/slide309.xml"/>
  <Relationship Id="rId312" Type="http://schemas.openxmlformats.org/officeDocument/2006/relationships/slide" Target="slides/slide310.xml"/>
  <Relationship Id="rId313" Type="http://schemas.openxmlformats.org/officeDocument/2006/relationships/slide" Target="slides/slide311.xml"/>
  <Relationship Id="rId314" Type="http://schemas.openxmlformats.org/officeDocument/2006/relationships/slide" Target="slides/slide312.xml"/>
  <Relationship Id="rId315" Type="http://schemas.openxmlformats.org/officeDocument/2006/relationships/slide" Target="slides/slide313.xml"/>
  <Relationship Id="rId316" Type="http://schemas.openxmlformats.org/officeDocument/2006/relationships/slide" Target="slides/slide314.xml"/>
  <Relationship Id="rId317" Type="http://schemas.openxmlformats.org/officeDocument/2006/relationships/slide" Target="slides/slide315.xml"/>
  <Relationship Id="rId318" Type="http://schemas.openxmlformats.org/officeDocument/2006/relationships/slide" Target="slides/slide316.xml"/>
  <Relationship Id="rId319" Type="http://schemas.openxmlformats.org/officeDocument/2006/relationships/slide" Target="slides/slide317.xml"/>
  <Relationship Id="rId320" Type="http://schemas.openxmlformats.org/officeDocument/2006/relationships/slide" Target="slides/slide318.xml"/>
  <Relationship Id="rId321" Type="http://schemas.openxmlformats.org/officeDocument/2006/relationships/slide" Target="slides/slide319.xml"/>
  <Relationship Id="rId322" Type="http://schemas.openxmlformats.org/officeDocument/2006/relationships/slide" Target="slides/slide320.xml"/>
  <Relationship Id="rId323" Type="http://schemas.openxmlformats.org/officeDocument/2006/relationships/slide" Target="slides/slide321.xml"/>
  <Relationship Id="rId324" Type="http://schemas.openxmlformats.org/officeDocument/2006/relationships/slide" Target="slides/slide322.xml"/>
  <Relationship Id="rId325" Type="http://schemas.openxmlformats.org/officeDocument/2006/relationships/slide" Target="slides/slide323.xml"/>
  <Relationship Id="rId326" Type="http://schemas.openxmlformats.org/officeDocument/2006/relationships/slide" Target="slides/slide324.xml"/>
  <Relationship Id="rId327" Type="http://schemas.openxmlformats.org/officeDocument/2006/relationships/slide" Target="slides/slide325.xml"/>
  <Relationship Id="rId328" Type="http://schemas.openxmlformats.org/officeDocument/2006/relationships/slide" Target="slides/slide326.xml"/>
  <Relationship Id="rId329" Type="http://schemas.openxmlformats.org/officeDocument/2006/relationships/slide" Target="slides/slide327.xml"/>
  <Relationship Id="rId330" Type="http://schemas.openxmlformats.org/officeDocument/2006/relationships/slide" Target="slides/slide328.xml"/>
  <Relationship Id="rId331" Type="http://schemas.openxmlformats.org/officeDocument/2006/relationships/slide" Target="slides/slide329.xml"/>
  <Relationship Id="rId332" Type="http://schemas.openxmlformats.org/officeDocument/2006/relationships/slide" Target="slides/slide330.xml"/>
  <Relationship Id="rId333" Type="http://schemas.openxmlformats.org/officeDocument/2006/relationships/slide" Target="slides/slide331.xml"/>
  <Relationship Id="rId334" Type="http://schemas.openxmlformats.org/officeDocument/2006/relationships/slide" Target="slides/slide332.xml"/>
  <Relationship Id="rId335" Type="http://schemas.openxmlformats.org/officeDocument/2006/relationships/slide" Target="slides/slide333.xml"/>
  <Relationship Id="rId336" Type="http://schemas.openxmlformats.org/officeDocument/2006/relationships/slide" Target="slides/slide334.xml"/>
  <Relationship Id="rId337" Type="http://schemas.openxmlformats.org/officeDocument/2006/relationships/slide" Target="slides/slide335.xml"/>
  <Relationship Id="rId338" Type="http://schemas.openxmlformats.org/officeDocument/2006/relationships/slide" Target="slides/slide336.xml"/>
  <Relationship Id="rId339" Type="http://schemas.openxmlformats.org/officeDocument/2006/relationships/slide" Target="slides/slide337.xml"/>
  <Relationship Id="rId340" Type="http://schemas.openxmlformats.org/officeDocument/2006/relationships/slide" Target="slides/slide338.xml"/>
  <Relationship Id="rId341" Type="http://schemas.openxmlformats.org/officeDocument/2006/relationships/slide" Target="slides/slide339.xml"/>
  <Relationship Id="rId342" Type="http://schemas.openxmlformats.org/officeDocument/2006/relationships/slide" Target="slides/slide340.xml"/>
  <Relationship Id="rId343" Type="http://schemas.openxmlformats.org/officeDocument/2006/relationships/slide" Target="slides/slide341.xml"/>
  <Relationship Id="rId344" Type="http://schemas.openxmlformats.org/officeDocument/2006/relationships/slide" Target="slides/slide342.xml"/>
  <Relationship Id="rId345" Type="http://schemas.openxmlformats.org/officeDocument/2006/relationships/slide" Target="slides/slide343.xml"/>
  <Relationship Id="rId346" Type="http://schemas.openxmlformats.org/officeDocument/2006/relationships/slide" Target="slides/slide344.xml"/>
  <Relationship Id="rId347" Type="http://schemas.openxmlformats.org/officeDocument/2006/relationships/slide" Target="slides/slide345.xml"/>
  <Relationship Id="rId348" Type="http://schemas.openxmlformats.org/officeDocument/2006/relationships/slide" Target="slides/slide346.xml"/>
  <Relationship Id="rId349" Type="http://schemas.openxmlformats.org/officeDocument/2006/relationships/slide" Target="slides/slide347.xml"/>
  <Relationship Id="rId350" Type="http://schemas.openxmlformats.org/officeDocument/2006/relationships/slide" Target="slides/slide348.xml"/>
  <Relationship Id="rId351" Type="http://schemas.openxmlformats.org/officeDocument/2006/relationships/slide" Target="slides/slide349.xml"/>
  <Relationship Id="rId352" Type="http://schemas.openxmlformats.org/officeDocument/2006/relationships/slide" Target="slides/slide350.xml"/>
  <Relationship Id="rId353" Type="http://schemas.openxmlformats.org/officeDocument/2006/relationships/slide" Target="slides/slide351.xml"/>
  <Relationship Id="rId354" Type="http://schemas.openxmlformats.org/officeDocument/2006/relationships/slide" Target="slides/slide352.xml"/>
  <Relationship Id="rId355" Type="http://schemas.openxmlformats.org/officeDocument/2006/relationships/slide" Target="slides/slide353.xml"/>
  <Relationship Id="rId356" Type="http://schemas.openxmlformats.org/officeDocument/2006/relationships/slide" Target="slides/slide354.xml"/>
  <Relationship Id="rId357" Type="http://schemas.openxmlformats.org/officeDocument/2006/relationships/slide" Target="slides/slide355.xml"/>
  <Relationship Id="rId358" Type="http://schemas.openxmlformats.org/officeDocument/2006/relationships/slide" Target="slides/slide356.xml"/>
  <Relationship Id="rId359" Type="http://schemas.openxmlformats.org/officeDocument/2006/relationships/slide" Target="slides/slide357.xml"/>
  <Relationship Id="rId360" Type="http://schemas.openxmlformats.org/officeDocument/2006/relationships/slide" Target="slides/slide358.xml"/>
  <Relationship Id="rId361" Type="http://schemas.openxmlformats.org/officeDocument/2006/relationships/slide" Target="slides/slide359.xml"/>
  <Relationship Id="rId362" Type="http://schemas.openxmlformats.org/officeDocument/2006/relationships/slide" Target="slides/slide360.xml"/>
  <Relationship Id="rId363" Type="http://schemas.openxmlformats.org/officeDocument/2006/relationships/slide" Target="slides/slide361.xml"/>
  <Relationship Id="rId364" Type="http://schemas.openxmlformats.org/officeDocument/2006/relationships/slide" Target="slides/slide362.xml"/>
  <Relationship Id="rId365" Type="http://schemas.openxmlformats.org/officeDocument/2006/relationships/slide" Target="slides/slide363.xml"/>
  <Relationship Id="rId366" Type="http://schemas.openxmlformats.org/officeDocument/2006/relationships/slide" Target="slides/slide364.xml"/>
  <Relationship Id="rId367" Type="http://schemas.openxmlformats.org/officeDocument/2006/relationships/slide" Target="slides/slide365.xml"/>
  <Relationship Id="rId368" Type="http://schemas.openxmlformats.org/officeDocument/2006/relationships/slide" Target="slides/slide366.xml"/>
  <Relationship Id="rId369" Type="http://schemas.openxmlformats.org/officeDocument/2006/relationships/slide" Target="slides/slide367.xml"/>
  <Relationship Id="rId370" Type="http://schemas.openxmlformats.org/officeDocument/2006/relationships/slide" Target="slides/slide368.xml"/>
  <Relationship Id="rId371" Type="http://schemas.openxmlformats.org/officeDocument/2006/relationships/slide" Target="slides/slide369.xml"/>
  <Relationship Id="rId372" Type="http://schemas.openxmlformats.org/officeDocument/2006/relationships/slide" Target="slides/slide370.xml"/>
  <Relationship Id="rId373" Type="http://schemas.openxmlformats.org/officeDocument/2006/relationships/slide" Target="slides/slide371.xml"/>
  <Relationship Id="rId374" Type="http://schemas.openxmlformats.org/officeDocument/2006/relationships/slide" Target="slides/slide372.xml"/>
  <Relationship Id="rId375" Type="http://schemas.openxmlformats.org/officeDocument/2006/relationships/slide" Target="slides/slide373.xml"/>
  <Relationship Id="rId376" Type="http://schemas.openxmlformats.org/officeDocument/2006/relationships/slide" Target="slides/slide374.xml"/>
  <Relationship Id="rId377" Type="http://schemas.openxmlformats.org/officeDocument/2006/relationships/slide" Target="slides/slide375.xml"/>
  <Relationship Id="rId378" Type="http://schemas.openxmlformats.org/officeDocument/2006/relationships/slide" Target="slides/slide376.xml"/>
  <Relationship Id="rId379" Type="http://schemas.openxmlformats.org/officeDocument/2006/relationships/slide" Target="slides/slide377.xml"/>
  <Relationship Id="rId380" Type="http://schemas.openxmlformats.org/officeDocument/2006/relationships/slide" Target="slides/slide378.xml"/>
  <Relationship Id="rId381" Type="http://schemas.openxmlformats.org/officeDocument/2006/relationships/slide" Target="slides/slide379.xml"/>
  <Relationship Id="rId382" Type="http://schemas.openxmlformats.org/officeDocument/2006/relationships/slide" Target="slides/slide380.xml"/>
  <Relationship Id="rId383" Type="http://schemas.openxmlformats.org/officeDocument/2006/relationships/slide" Target="slides/slide381.xml"/>
  <Relationship Id="rId384" Type="http://schemas.openxmlformats.org/officeDocument/2006/relationships/slide" Target="slides/slide382.xml"/>
  <Relationship Id="rId385" Type="http://schemas.openxmlformats.org/officeDocument/2006/relationships/slide" Target="slides/slide383.xml"/>
  <Relationship Id="rId386" Type="http://schemas.openxmlformats.org/officeDocument/2006/relationships/slide" Target="slides/slide384.xml"/>
  <Relationship Id="rId387" Type="http://schemas.openxmlformats.org/officeDocument/2006/relationships/slide" Target="slides/slide385.xml"/>
  <Relationship Id="rId388" Type="http://schemas.openxmlformats.org/officeDocument/2006/relationships/slide" Target="slides/slide386.xml"/>
  <Relationship Id="rId389" Type="http://schemas.openxmlformats.org/officeDocument/2006/relationships/slide" Target="slides/slide387.xml"/>
  <Relationship Id="rId390" Type="http://schemas.openxmlformats.org/officeDocument/2006/relationships/slide" Target="slides/slide388.xml"/>
  <Relationship Id="rId391" Type="http://schemas.openxmlformats.org/officeDocument/2006/relationships/slide" Target="slides/slide389.xml"/>
  <Relationship Id="rId392" Type="http://schemas.openxmlformats.org/officeDocument/2006/relationships/slide" Target="slides/slide390.xml"/>
  <Relationship Id="rId393" Type="http://schemas.openxmlformats.org/officeDocument/2006/relationships/slide" Target="slides/slide391.xml"/>
  <Relationship Id="rId394" Type="http://schemas.openxmlformats.org/officeDocument/2006/relationships/slide" Target="slides/slide392.xml"/>
  <Relationship Id="rId395" Type="http://schemas.openxmlformats.org/officeDocument/2006/relationships/slide" Target="slides/slide393.xml"/>
  <Relationship Id="rId396" Type="http://schemas.openxmlformats.org/officeDocument/2006/relationships/slide" Target="slides/slide394.xml"/>
  <Relationship Id="rId397" Type="http://schemas.openxmlformats.org/officeDocument/2006/relationships/slide" Target="slides/slide395.xml"/>
  <Relationship Id="rId398" Type="http://schemas.openxmlformats.org/officeDocument/2006/relationships/slide" Target="slides/slide396.xml"/>
  <Relationship Id="rId399" Type="http://schemas.openxmlformats.org/officeDocument/2006/relationships/slide" Target="slides/slide397.xml"/>
  <Relationship Id="rId400" Type="http://schemas.openxmlformats.org/officeDocument/2006/relationships/slide" Target="slides/slide398.xml"/>
  <Relationship Id="rId401" Type="http://schemas.openxmlformats.org/officeDocument/2006/relationships/slide" Target="slides/slide399.xml"/>
  <Relationship Id="rId402" Type="http://schemas.openxmlformats.org/officeDocument/2006/relationships/slide" Target="slides/slide400.xml"/>
  <Relationship Id="rId403" Type="http://schemas.openxmlformats.org/officeDocument/2006/relationships/slide" Target="slides/slide401.xml"/>
  <Relationship Id="rId404" Type="http://schemas.openxmlformats.org/officeDocument/2006/relationships/slide" Target="slides/slide402.xml"/>
  <Relationship Id="rId405" Type="http://schemas.openxmlformats.org/officeDocument/2006/relationships/slide" Target="slides/slide403.xml"/>
  <Relationship Id="rId406" Type="http://schemas.openxmlformats.org/officeDocument/2006/relationships/slide" Target="slides/slide404.xml"/>
  <Relationship Id="rId407" Type="http://schemas.openxmlformats.org/officeDocument/2006/relationships/slide" Target="slides/slide405.xml"/>
  <Relationship Id="rId408" Type="http://schemas.openxmlformats.org/officeDocument/2006/relationships/slide" Target="slides/slide406.xml"/>
  <Relationship Id="rId409" Type="http://schemas.openxmlformats.org/officeDocument/2006/relationships/slide" Target="slides/slide407.xml"/>
  <Relationship Id="rId410" Type="http://schemas.openxmlformats.org/officeDocument/2006/relationships/slide" Target="slides/slide408.xml"/>
  <Relationship Id="rId411" Type="http://schemas.openxmlformats.org/officeDocument/2006/relationships/slide" Target="slides/slide409.xml"/>
  <Relationship Id="rId412" Type="http://schemas.openxmlformats.org/officeDocument/2006/relationships/slide" Target="slides/slide410.xml"/>
  <Relationship Id="rId413" Type="http://schemas.openxmlformats.org/officeDocument/2006/relationships/slide" Target="slides/slide411.xml"/>
  <Relationship Id="rId414" Type="http://schemas.openxmlformats.org/officeDocument/2006/relationships/slide" Target="slides/slide412.xml"/>
  <Relationship Id="rId415" Type="http://schemas.openxmlformats.org/officeDocument/2006/relationships/slide" Target="slides/slide413.xml"/>
  <Relationship Id="rId416" Type="http://schemas.openxmlformats.org/officeDocument/2006/relationships/slide" Target="slides/slide414.xml"/>
  <Relationship Id="rId417" Type="http://schemas.openxmlformats.org/officeDocument/2006/relationships/slide" Target="slides/slide415.xml"/>
  <Relationship Id="rId418" Type="http://schemas.openxmlformats.org/officeDocument/2006/relationships/slide" Target="slides/slide416.xml"/>
  <Relationship Id="rId419" Type="http://schemas.openxmlformats.org/officeDocument/2006/relationships/slide" Target="slides/slide417.xml"/>
  <Relationship Id="rId420" Type="http://schemas.openxmlformats.org/officeDocument/2006/relationships/slide" Target="slides/slide418.xml"/>
  <Relationship Id="rId421" Type="http://schemas.openxmlformats.org/officeDocument/2006/relationships/slide" Target="slides/slide419.xml"/>
  <Relationship Id="rId422" Type="http://schemas.openxmlformats.org/officeDocument/2006/relationships/slide" Target="slides/slide420.xml"/>
  <Relationship Id="rId423" Type="http://schemas.openxmlformats.org/officeDocument/2006/relationships/slide" Target="slides/slide421.xml"/>
  <Relationship Id="rId424" Type="http://schemas.openxmlformats.org/officeDocument/2006/relationships/slide" Target="slides/slide422.xml"/>
  <Relationship Id="rId425" Type="http://schemas.openxmlformats.org/officeDocument/2006/relationships/slide" Target="slides/slide423.xml"/>
  <Relationship Id="rId426" Type="http://schemas.openxmlformats.org/officeDocument/2006/relationships/slide" Target="slides/slide424.xml"/>
  <Relationship Id="rId427" Type="http://schemas.openxmlformats.org/officeDocument/2006/relationships/slide" Target="slides/slide425.xml"/>
  <Relationship Id="rId428" Type="http://schemas.openxmlformats.org/officeDocument/2006/relationships/slide" Target="slides/slide426.xml"/>
  <Relationship Id="rId429" Type="http://schemas.openxmlformats.org/officeDocument/2006/relationships/slide" Target="slides/slide427.xml"/>
  <Relationship Id="rId430" Type="http://schemas.openxmlformats.org/officeDocument/2006/relationships/slide" Target="slides/slide428.xml"/>
  <Relationship Id="rId431" Type="http://schemas.openxmlformats.org/officeDocument/2006/relationships/slide" Target="slides/slide429.xml"/>
  <Relationship Id="rId432" Type="http://schemas.openxmlformats.org/officeDocument/2006/relationships/slide" Target="slides/slide430.xml"/>
  <Relationship Id="rId433" Type="http://schemas.openxmlformats.org/officeDocument/2006/relationships/slide" Target="slides/slide431.xml"/>
  <Relationship Id="rId434" Type="http://schemas.openxmlformats.org/officeDocument/2006/relationships/slide" Target="slides/slide432.xml"/>
  <Relationship Id="rId435" Type="http://schemas.openxmlformats.org/officeDocument/2006/relationships/slide" Target="slides/slide433.xml"/>
  <Relationship Id="rId436" Type="http://schemas.openxmlformats.org/officeDocument/2006/relationships/slide" Target="slides/slide434.xml"/>
  <Relationship Id="rId437" Type="http://schemas.openxmlformats.org/officeDocument/2006/relationships/slide" Target="slides/slide435.xml"/>
  <Relationship Id="rId438" Type="http://schemas.openxmlformats.org/officeDocument/2006/relationships/slide" Target="slides/slide436.xml"/>
  <Relationship Id="rId439" Type="http://schemas.openxmlformats.org/officeDocument/2006/relationships/slide" Target="slides/slide437.xml"/>
  <Relationship Id="rId440" Type="http://schemas.openxmlformats.org/officeDocument/2006/relationships/slide" Target="slides/slide438.xml"/>
  <Relationship Id="rId441" Type="http://schemas.openxmlformats.org/officeDocument/2006/relationships/slide" Target="slides/slide439.xml"/>
  <Relationship Id="rId442" Type="http://schemas.openxmlformats.org/officeDocument/2006/relationships/slide" Target="slides/slide440.xml"/>
  <Relationship Id="rId443" Type="http://schemas.openxmlformats.org/officeDocument/2006/relationships/slide" Target="slides/slide441.xml"/>
  <Relationship Id="rId444" Type="http://schemas.openxmlformats.org/officeDocument/2006/relationships/slide" Target="slides/slide442.xml"/>
  <Relationship Id="rId445" Type="http://schemas.openxmlformats.org/officeDocument/2006/relationships/slide" Target="slides/slide443.xml"/>
  <Relationship Id="rId446" Type="http://schemas.openxmlformats.org/officeDocument/2006/relationships/slide" Target="slides/slide444.xml"/>
  <Relationship Id="rId447" Type="http://schemas.openxmlformats.org/officeDocument/2006/relationships/slide" Target="slides/slide445.xml"/>
  <Relationship Id="rId448" Type="http://schemas.openxmlformats.org/officeDocument/2006/relationships/slide" Target="slides/slide446.xml"/>
  <Relationship Id="rId449" Type="http://schemas.openxmlformats.org/officeDocument/2006/relationships/slide" Target="slides/slide447.xml"/>
  <Relationship Id="rId450" Type="http://schemas.openxmlformats.org/officeDocument/2006/relationships/slide" Target="slides/slide448.xml"/>
  <Relationship Id="rId451" Type="http://schemas.openxmlformats.org/officeDocument/2006/relationships/slide" Target="slides/slide449.xml"/>
  <Relationship Id="rId452" Type="http://schemas.openxmlformats.org/officeDocument/2006/relationships/slide" Target="slides/slide450.xml"/>
  <Relationship Id="rId453" Type="http://schemas.openxmlformats.org/officeDocument/2006/relationships/slide" Target="slides/slide451.xml"/>
  <Relationship Id="rId454" Type="http://schemas.openxmlformats.org/officeDocument/2006/relationships/slide" Target="slides/slide452.xml"/>
  <Relationship Id="rId455" Type="http://schemas.openxmlformats.org/officeDocument/2006/relationships/slide" Target="slides/slide453.xml"/>
  <Relationship Id="rId456" Type="http://schemas.openxmlformats.org/officeDocument/2006/relationships/slide" Target="slides/slide454.xml"/>
  <Relationship Id="rId457" Type="http://schemas.openxmlformats.org/officeDocument/2006/relationships/slide" Target="slides/slide455.xml"/>
  <Relationship Id="rId458" Type="http://schemas.openxmlformats.org/officeDocument/2006/relationships/slide" Target="slides/slide456.xml"/>
  <Relationship Id="rId459" Type="http://schemas.openxmlformats.org/officeDocument/2006/relationships/slide" Target="slides/slide457.xml"/>
  <Relationship Id="rId460" Type="http://schemas.openxmlformats.org/officeDocument/2006/relationships/slide" Target="slides/slide458.xml"/>
  <Relationship Id="rId461" Type="http://schemas.openxmlformats.org/officeDocument/2006/relationships/slide" Target="slides/slide459.xml"/>
  <Relationship Id="rId462" Type="http://schemas.openxmlformats.org/officeDocument/2006/relationships/slide" Target="slides/slide460.xml"/>
  <Relationship Id="rId463" Type="http://schemas.openxmlformats.org/officeDocument/2006/relationships/slide" Target="slides/slide461.xml"/>
  <Relationship Id="rId464" Type="http://schemas.openxmlformats.org/officeDocument/2006/relationships/slide" Target="slides/slide462.xml"/>
  <Relationship Id="rId465" Type="http://schemas.openxmlformats.org/officeDocument/2006/relationships/slide" Target="slides/slide463.xml"/>
  <Relationship Id="rId466" Type="http://schemas.openxmlformats.org/officeDocument/2006/relationships/slide" Target="slides/slide464.xml"/>
  <Relationship Id="rId467" Type="http://schemas.openxmlformats.org/officeDocument/2006/relationships/slide" Target="slides/slide465.xml"/>
  <Relationship Id="rId468" Type="http://schemas.openxmlformats.org/officeDocument/2006/relationships/slide" Target="slides/slide466.xml"/>
  <Relationship Id="rId469" Type="http://schemas.openxmlformats.org/officeDocument/2006/relationships/slide" Target="slides/slide467.xml"/>
  <Relationship Id="rId470" Type="http://schemas.openxmlformats.org/officeDocument/2006/relationships/slide" Target="slides/slide468.xml"/>
  <Relationship Id="rId471" Type="http://schemas.openxmlformats.org/officeDocument/2006/relationships/slide" Target="slides/slide469.xml"/>
  <Relationship Id="rId472" Type="http://schemas.openxmlformats.org/officeDocument/2006/relationships/slide" Target="slides/slide470.xml"/>
  <Relationship Id="rId473" Type="http://schemas.openxmlformats.org/officeDocument/2006/relationships/slide" Target="slides/slide471.xml"/>
  <Relationship Id="rId474" Type="http://schemas.openxmlformats.org/officeDocument/2006/relationships/slide" Target="slides/slide472.xml"/>
  <Relationship Id="rId475" Type="http://schemas.openxmlformats.org/officeDocument/2006/relationships/slide" Target="slides/slide473.xml"/>
  <Relationship Id="rId476" Type="http://schemas.openxmlformats.org/officeDocument/2006/relationships/slide" Target="slides/slide474.xml"/>
  <Relationship Id="rId477" Type="http://schemas.openxmlformats.org/officeDocument/2006/relationships/slide" Target="slides/slide475.xml"/>
  <Relationship Id="rId478" Type="http://schemas.openxmlformats.org/officeDocument/2006/relationships/slide" Target="slides/slide476.xml"/>
  <Relationship Id="rId479" Type="http://schemas.openxmlformats.org/officeDocument/2006/relationships/slide" Target="slides/slide477.xml"/>
  <Relationship Id="rId480" Type="http://schemas.openxmlformats.org/officeDocument/2006/relationships/slide" Target="slides/slide478.xml"/>
  <Relationship Id="rId481" Type="http://schemas.openxmlformats.org/officeDocument/2006/relationships/slide" Target="slides/slide479.xml"/>
  <Relationship Id="rId482" Type="http://schemas.openxmlformats.org/officeDocument/2006/relationships/slide" Target="slides/slide480.xml"/>
  <Relationship Id="rId483" Type="http://schemas.openxmlformats.org/officeDocument/2006/relationships/slide" Target="slides/slide481.xml"/>
  <Relationship Id="rId484" Type="http://schemas.openxmlformats.org/officeDocument/2006/relationships/slide" Target="slides/slide482.xml"/>
  <Relationship Id="rId485" Type="http://schemas.openxmlformats.org/officeDocument/2006/relationships/slide" Target="slides/slide483.xml"/>
  <Relationship Id="rId486" Type="http://schemas.openxmlformats.org/officeDocument/2006/relationships/slide" Target="slides/slide484.xml"/>
  <Relationship Id="rId487" Type="http://schemas.openxmlformats.org/officeDocument/2006/relationships/slide" Target="slides/slide485.xml"/>
  <Relationship Id="rId488" Type="http://schemas.openxmlformats.org/officeDocument/2006/relationships/slide" Target="slides/slide486.xml"/>
  <Relationship Id="rId489" Type="http://schemas.openxmlformats.org/officeDocument/2006/relationships/slide" Target="slides/slide487.xml"/>
  <Relationship Id="rId490" Type="http://schemas.openxmlformats.org/officeDocument/2006/relationships/slide" Target="slides/slide488.xml"/>
  <Relationship Id="rId491" Type="http://schemas.openxmlformats.org/officeDocument/2006/relationships/slide" Target="slides/slide489.xml"/>
  <Relationship Id="rId492" Type="http://schemas.openxmlformats.org/officeDocument/2006/relationships/slide" Target="slides/slide490.xml"/>
  <Relationship Id="rId493" Type="http://schemas.openxmlformats.org/officeDocument/2006/relationships/slide" Target="slides/slide491.xml"/>
  <Relationship Id="rId494" Type="http://schemas.openxmlformats.org/officeDocument/2006/relationships/slide" Target="slides/slide492.xml"/>
  <Relationship Id="rId495" Type="http://schemas.openxmlformats.org/officeDocument/2006/relationships/slide" Target="slides/slide493.xml"/>
  <Relationship Id="rId496" Type="http://schemas.openxmlformats.org/officeDocument/2006/relationships/slide" Target="slides/slide494.xml"/>
  <Relationship Id="rId497" Type="http://schemas.openxmlformats.org/officeDocument/2006/relationships/slide" Target="slides/slide495.xml"/>
  <Relationship Id="rId498" Type="http://schemas.openxmlformats.org/officeDocument/2006/relationships/slide" Target="slides/slide496.xml"/>
  <Relationship Id="rId499" Type="http://schemas.openxmlformats.org/officeDocument/2006/relationships/slide" Target="slides/slide497.xml"/>
  <Relationship Id="rId500" Type="http://schemas.openxmlformats.org/officeDocument/2006/relationships/slide" Target="slides/slide498.xml"/>
  <Relationship Id="rId501" Type="http://schemas.openxmlformats.org/officeDocument/2006/relationships/slide" Target="slides/slide499.xml"/>
  <Relationship Id="rId502" Type="http://schemas.openxmlformats.org/officeDocument/2006/relationships/slide" Target="slides/slide500.xml"/>
  <Relationship Id="rId503" Type="http://schemas.openxmlformats.org/officeDocument/2006/relationships/slide" Target="slides/slide501.xml"/>
  <Relationship Id="rId504" Type="http://schemas.openxmlformats.org/officeDocument/2006/relationships/slide" Target="slides/slide502.xml"/>
  <Relationship Id="rId505" Type="http://schemas.openxmlformats.org/officeDocument/2006/relationships/slide" Target="slides/slide503.xml"/>
  <Relationship Id="rId506" Type="http://schemas.openxmlformats.org/officeDocument/2006/relationships/slide" Target="slides/slide504.xml"/>
  <Relationship Id="rId507" Type="http://schemas.openxmlformats.org/officeDocument/2006/relationships/slide" Target="slides/slide505.xml"/>
  <Relationship Id="rId508" Type="http://schemas.openxmlformats.org/officeDocument/2006/relationships/slide" Target="slides/slide506.xml"/>
  <Relationship Id="rId509" Type="http://schemas.openxmlformats.org/officeDocument/2006/relationships/slide" Target="slides/slide507.xml"/>
  <Relationship Id="rId510" Type="http://schemas.openxmlformats.org/officeDocument/2006/relationships/slide" Target="slides/slide508.xml"/>
  <Relationship Id="rId511" Type="http://schemas.openxmlformats.org/officeDocument/2006/relationships/slide" Target="slides/slide509.xml"/>
  <Relationship Id="rId512" Type="http://schemas.openxmlformats.org/officeDocument/2006/relationships/slide" Target="slides/slide510.xml"/>
  <Relationship Id="rId513" Type="http://schemas.openxmlformats.org/officeDocument/2006/relationships/slide" Target="slides/slide511.xml"/>
  <Relationship Id="rId514" Type="http://schemas.openxmlformats.org/officeDocument/2006/relationships/slide" Target="slides/slide512.xml"/>
  <Relationship Id="rId515" Type="http://schemas.openxmlformats.org/officeDocument/2006/relationships/slide" Target="slides/slide513.xml"/>
  <Relationship Id="rId516" Type="http://schemas.openxmlformats.org/officeDocument/2006/relationships/slide" Target="slides/slide514.xml"/>
  <Relationship Id="rId517" Type="http://schemas.openxmlformats.org/officeDocument/2006/relationships/slide" Target="slides/slide515.xml"/>
  <Relationship Id="rId518" Type="http://schemas.openxmlformats.org/officeDocument/2006/relationships/slide" Target="slides/slide516.xml"/>
  <Relationship Id="rId519" Type="http://schemas.openxmlformats.org/officeDocument/2006/relationships/slide" Target="slides/slide517.xml"/>
  <Relationship Id="rId520" Type="http://schemas.openxmlformats.org/officeDocument/2006/relationships/slide" Target="slides/slide518.xml"/>
  <Relationship Id="rId521" Type="http://schemas.openxmlformats.org/officeDocument/2006/relationships/slide" Target="slides/slide519.xml"/>
  <Relationship Id="rId522" Type="http://schemas.openxmlformats.org/officeDocument/2006/relationships/slide" Target="slides/slide520.xml"/>
  <Relationship Id="rId523" Type="http://schemas.openxmlformats.org/officeDocument/2006/relationships/slide" Target="slides/slide521.xml"/>
  <Relationship Id="rId524" Type="http://schemas.openxmlformats.org/officeDocument/2006/relationships/slide" Target="slides/slide522.xml"/>
  <Relationship Id="rId525" Type="http://schemas.openxmlformats.org/officeDocument/2006/relationships/slide" Target="slides/slide523.xml"/>
  <Relationship Id="rId526" Type="http://schemas.openxmlformats.org/officeDocument/2006/relationships/slide" Target="slides/slide524.xml"/>
  <Relationship Id="rId527" Type="http://schemas.openxmlformats.org/officeDocument/2006/relationships/slide" Target="slides/slide525.xml"/>
  <Relationship Id="rId528" Type="http://schemas.openxmlformats.org/officeDocument/2006/relationships/slide" Target="slides/slide526.xml"/>
  <Relationship Id="rId529" Type="http://schemas.openxmlformats.org/officeDocument/2006/relationships/slide" Target="slides/slide527.xml"/>
  <Relationship Id="rId530" Type="http://schemas.openxmlformats.org/officeDocument/2006/relationships/slide" Target="slides/slide528.xml"/>
  <Relationship Id="rId531" Type="http://schemas.openxmlformats.org/officeDocument/2006/relationships/slide" Target="slides/slide529.xml"/>
  <Relationship Id="rId532" Type="http://schemas.openxmlformats.org/officeDocument/2006/relationships/slide" Target="slides/slide530.xml"/>
  <Relationship Id="rId533" Type="http://schemas.openxmlformats.org/officeDocument/2006/relationships/slide" Target="slides/slide531.xml"/>
  <Relationship Id="rId534" Type="http://schemas.openxmlformats.org/officeDocument/2006/relationships/slide" Target="slides/slide532.xml"/>
  <Relationship Id="rId535" Type="http://schemas.openxmlformats.org/officeDocument/2006/relationships/slide" Target="slides/slide533.xml"/>
  <Relationship Id="rId536" Type="http://schemas.openxmlformats.org/officeDocument/2006/relationships/slide" Target="slides/slide534.xml"/>
  <Relationship Id="rId537" Type="http://schemas.openxmlformats.org/officeDocument/2006/relationships/slide" Target="slides/slide535.xml"/>
  <Relationship Id="rId538" Type="http://schemas.openxmlformats.org/officeDocument/2006/relationships/slide" Target="slides/slide536.xml"/>
  <Relationship Id="rId539" Type="http://schemas.openxmlformats.org/officeDocument/2006/relationships/slide" Target="slides/slide537.xml"/>
  <Relationship Id="rId540" Type="http://schemas.openxmlformats.org/officeDocument/2006/relationships/slide" Target="slides/slide538.xml"/>
  <Relationship Id="rId541" Type="http://schemas.openxmlformats.org/officeDocument/2006/relationships/slide" Target="slides/slide539.xml"/>
  <Relationship Id="rId542" Type="http://schemas.openxmlformats.org/officeDocument/2006/relationships/slide" Target="slides/slide540.xml"/>
  <Relationship Id="rId543" Type="http://schemas.openxmlformats.org/officeDocument/2006/relationships/slide" Target="slides/slide541.xml"/>
  <Relationship Id="rId544" Type="http://schemas.openxmlformats.org/officeDocument/2006/relationships/slide" Target="slides/slide542.xml"/>
  <Relationship Id="rId545" Type="http://schemas.openxmlformats.org/officeDocument/2006/relationships/slide" Target="slides/slide543.xml"/>
  <Relationship Id="rId546" Type="http://schemas.openxmlformats.org/officeDocument/2006/relationships/slide" Target="slides/slide544.xml"/>
  <Relationship Id="rId547" Type="http://schemas.openxmlformats.org/officeDocument/2006/relationships/slide" Target="slides/slide545.xml"/>
  <Relationship Id="rId548" Type="http://schemas.openxmlformats.org/officeDocument/2006/relationships/slide" Target="slides/slide546.xml"/>
  <Relationship Id="rId549" Type="http://schemas.openxmlformats.org/officeDocument/2006/relationships/slide" Target="slides/slide547.xml"/>
  <Relationship Id="rId550" Type="http://schemas.openxmlformats.org/officeDocument/2006/relationships/slide" Target="slides/slide548.xml"/>
  <Relationship Id="rId551" Type="http://schemas.openxmlformats.org/officeDocument/2006/relationships/slide" Target="slides/slide549.xml"/>
  <Relationship Id="rId552" Type="http://schemas.openxmlformats.org/officeDocument/2006/relationships/slide" Target="slides/slide550.xml"/>
  <Relationship Id="rId553" Type="http://schemas.openxmlformats.org/officeDocument/2006/relationships/slide" Target="slides/slide551.xml"/>
  <Relationship Id="rId554" Type="http://schemas.openxmlformats.org/officeDocument/2006/relationships/slide" Target="slides/slide552.xml"/>
  <Relationship Id="rId555" Type="http://schemas.openxmlformats.org/officeDocument/2006/relationships/slide" Target="slides/slide553.xml"/>
  <Relationship Id="rId556" Type="http://schemas.openxmlformats.org/officeDocument/2006/relationships/slide" Target="slides/slide554.xml"/>
  <Relationship Id="rId557" Type="http://schemas.openxmlformats.org/officeDocument/2006/relationships/slide" Target="slides/slide555.xml"/>
  <Relationship Id="rId558" Type="http://schemas.openxmlformats.org/officeDocument/2006/relationships/slide" Target="slides/slide556.xml"/>
  <Relationship Id="rId559" Type="http://schemas.openxmlformats.org/officeDocument/2006/relationships/slide" Target="slides/slide557.xml"/>
  <Relationship Id="rId560" Type="http://schemas.openxmlformats.org/officeDocument/2006/relationships/slide" Target="slides/slide558.xml"/>
  <Relationship Id="rId561" Type="http://schemas.openxmlformats.org/officeDocument/2006/relationships/slide" Target="slides/slide559.xml"/>
  <Relationship Id="rId562" Type="http://schemas.openxmlformats.org/officeDocument/2006/relationships/slide" Target="slides/slide560.xml"/>
  <Relationship Id="rId563" Type="http://schemas.openxmlformats.org/officeDocument/2006/relationships/slide" Target="slides/slide561.xml"/>
  <Relationship Id="rId564" Type="http://schemas.openxmlformats.org/officeDocument/2006/relationships/slide" Target="slides/slide562.xml"/>
  <Relationship Id="rId565" Type="http://schemas.openxmlformats.org/officeDocument/2006/relationships/slide" Target="slides/slide563.xml"/>
  <Relationship Id="rId566" Type="http://schemas.openxmlformats.org/officeDocument/2006/relationships/slide" Target="slides/slide564.xml"/>
  <Relationship Id="rId567" Type="http://schemas.openxmlformats.org/officeDocument/2006/relationships/slide" Target="slides/slide565.xml"/>
  <Relationship Id="rId568" Type="http://schemas.openxmlformats.org/officeDocument/2006/relationships/slide" Target="slides/slide566.xml"/>
  <Relationship Id="rId569" Type="http://schemas.openxmlformats.org/officeDocument/2006/relationships/slide" Target="slides/slide567.xml"/>
  <Relationship Id="rId570" Type="http://schemas.openxmlformats.org/officeDocument/2006/relationships/slide" Target="slides/slide568.xml"/>
  <Relationship Id="rId571" Type="http://schemas.openxmlformats.org/officeDocument/2006/relationships/slide" Target="slides/slide569.xml"/>
  <Relationship Id="rId572" Type="http://schemas.openxmlformats.org/officeDocument/2006/relationships/slide" Target="slides/slide570.xml"/>
  <Relationship Id="rId573" Type="http://schemas.openxmlformats.org/officeDocument/2006/relationships/slide" Target="slides/slide571.xml"/>
  <Relationship Id="rId574" Type="http://schemas.openxmlformats.org/officeDocument/2006/relationships/slide" Target="slides/slide572.xml"/>
  <Relationship Id="rId575" Type="http://schemas.openxmlformats.org/officeDocument/2006/relationships/slide" Target="slides/slide573.xml"/>
  <Relationship Id="rId576" Type="http://schemas.openxmlformats.org/officeDocument/2006/relationships/slide" Target="slides/slide574.xml"/>
  <Relationship Id="rId577" Type="http://schemas.openxmlformats.org/officeDocument/2006/relationships/presProps" Target="presProps.xml"/>
  <Relationship Id="rId578" Type="http://schemas.openxmlformats.org/officeDocument/2006/relationships/viewProps" Target="viewProps.xml"/>
  <Relationship Id="rId57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3606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/>

</file>

<file path=ppt/slides/_rels/slide10.xml.rels><?xml version="1.0" encoding="UTF-8" standalone="yes"?>
<Relationships xmlns="http://schemas.openxmlformats.org/package/2006/relationships"/>

</file>

<file path=ppt/slides/_rels/slide100.xml.rels><?xml version="1.0" encoding="UTF-8" standalone="yes"?>
<Relationships xmlns="http://schemas.openxmlformats.org/package/2006/relationships"/>

</file>

<file path=ppt/slides/_rels/slide101.xml.rels><?xml version="1.0" encoding="UTF-8" standalone="yes"?>
<Relationships xmlns="http://schemas.openxmlformats.org/package/2006/relationships"/>

</file>

<file path=ppt/slides/_rels/slide102.xml.rels><?xml version="1.0" encoding="UTF-8" standalone="yes"?>
<Relationships xmlns="http://schemas.openxmlformats.org/package/2006/relationships"/>

</file>

<file path=ppt/slides/_rels/slide103.xml.rels><?xml version="1.0" encoding="UTF-8" standalone="yes"?>
<Relationships xmlns="http://schemas.openxmlformats.org/package/2006/relationships"/>

</file>

<file path=ppt/slides/_rels/slide104.xml.rels><?xml version="1.0" encoding="UTF-8" standalone="yes"?>
<Relationships xmlns="http://schemas.openxmlformats.org/package/2006/relationships"/>

</file>

<file path=ppt/slides/_rels/slide105.xml.rels><?xml version="1.0" encoding="UTF-8" standalone="yes"?>
<Relationships xmlns="http://schemas.openxmlformats.org/package/2006/relationships"/>

</file>

<file path=ppt/slides/_rels/slide106.xml.rels><?xml version="1.0" encoding="UTF-8" standalone="yes"?>
<Relationships xmlns="http://schemas.openxmlformats.org/package/2006/relationships"/>

</file>

<file path=ppt/slides/_rels/slide107.xml.rels><?xml version="1.0" encoding="UTF-8" standalone="yes"?>
<Relationships xmlns="http://schemas.openxmlformats.org/package/2006/relationships"/>

</file>

<file path=ppt/slides/_rels/slide108.xml.rels><?xml version="1.0" encoding="UTF-8" standalone="yes"?>
<Relationships xmlns="http://schemas.openxmlformats.org/package/2006/relationships"/>

</file>

<file path=ppt/slides/_rels/slide109.xml.rels><?xml version="1.0" encoding="UTF-8" standalone="yes"?>
<Relationships xmlns="http://schemas.openxmlformats.org/package/2006/relationships"/>

</file>

<file path=ppt/slides/_rels/slide11.xml.rels><?xml version="1.0" encoding="UTF-8" standalone="yes"?>
<Relationships xmlns="http://schemas.openxmlformats.org/package/2006/relationships"/>

</file>

<file path=ppt/slides/_rels/slide110.xml.rels><?xml version="1.0" encoding="UTF-8" standalone="yes"?>
<Relationships xmlns="http://schemas.openxmlformats.org/package/2006/relationships"/>

</file>

<file path=ppt/slides/_rels/slide111.xml.rels><?xml version="1.0" encoding="UTF-8" standalone="yes"?>
<Relationships xmlns="http://schemas.openxmlformats.org/package/2006/relationships"/>

</file>

<file path=ppt/slides/_rels/slide112.xml.rels><?xml version="1.0" encoding="UTF-8" standalone="yes"?>
<Relationships xmlns="http://schemas.openxmlformats.org/package/2006/relationships"/>

</file>

<file path=ppt/slides/_rels/slide113.xml.rels><?xml version="1.0" encoding="UTF-8" standalone="yes"?>
<Relationships xmlns="http://schemas.openxmlformats.org/package/2006/relationships"/>

</file>

<file path=ppt/slides/_rels/slide114.xml.rels><?xml version="1.0" encoding="UTF-8" standalone="yes"?>
<Relationships xmlns="http://schemas.openxmlformats.org/package/2006/relationships"/>

</file>

<file path=ppt/slides/_rels/slide115.xml.rels><?xml version="1.0" encoding="UTF-8" standalone="yes"?>
<Relationships xmlns="http://schemas.openxmlformats.org/package/2006/relationships"/>

</file>

<file path=ppt/slides/_rels/slide116.xml.rels><?xml version="1.0" encoding="UTF-8" standalone="yes"?>
<Relationships xmlns="http://schemas.openxmlformats.org/package/2006/relationships"/>

</file>

<file path=ppt/slides/_rels/slide117.xml.rels><?xml version="1.0" encoding="UTF-8" standalone="yes"?>
<Relationships xmlns="http://schemas.openxmlformats.org/package/2006/relationships"/>

</file>

<file path=ppt/slides/_rels/slide118.xml.rels><?xml version="1.0" encoding="UTF-8" standalone="yes"?>
<Relationships xmlns="http://schemas.openxmlformats.org/package/2006/relationships"/>

</file>

<file path=ppt/slides/_rels/slide119.xml.rels><?xml version="1.0" encoding="UTF-8" standalone="yes"?>
<Relationships xmlns="http://schemas.openxmlformats.org/package/2006/relationships"/>

</file>

<file path=ppt/slides/_rels/slide12.xml.rels><?xml version="1.0" encoding="UTF-8" standalone="yes"?>
<Relationships xmlns="http://schemas.openxmlformats.org/package/2006/relationships"/>

</file>

<file path=ppt/slides/_rels/slide120.xml.rels><?xml version="1.0" encoding="UTF-8" standalone="yes"?>
<Relationships xmlns="http://schemas.openxmlformats.org/package/2006/relationships"/>

</file>

<file path=ppt/slides/_rels/slide121.xml.rels><?xml version="1.0" encoding="UTF-8" standalone="yes"?>
<Relationships xmlns="http://schemas.openxmlformats.org/package/2006/relationships"/>

</file>

<file path=ppt/slides/_rels/slide122.xml.rels><?xml version="1.0" encoding="UTF-8" standalone="yes"?>
<Relationships xmlns="http://schemas.openxmlformats.org/package/2006/relationships"/>

</file>

<file path=ppt/slides/_rels/slide123.xml.rels><?xml version="1.0" encoding="UTF-8" standalone="yes"?>
<Relationships xmlns="http://schemas.openxmlformats.org/package/2006/relationships"/>

</file>

<file path=ppt/slides/_rels/slide124.xml.rels><?xml version="1.0" encoding="UTF-8" standalone="yes"?>
<Relationships xmlns="http://schemas.openxmlformats.org/package/2006/relationships"/>

</file>

<file path=ppt/slides/_rels/slide125.xml.rels><?xml version="1.0" encoding="UTF-8" standalone="yes"?>
<Relationships xmlns="http://schemas.openxmlformats.org/package/2006/relationships"/>

</file>

<file path=ppt/slides/_rels/slide126.xml.rels><?xml version="1.0" encoding="UTF-8" standalone="yes"?>
<Relationships xmlns="http://schemas.openxmlformats.org/package/2006/relationships"/>

</file>

<file path=ppt/slides/_rels/slide127.xml.rels><?xml version="1.0" encoding="UTF-8" standalone="yes"?>
<Relationships xmlns="http://schemas.openxmlformats.org/package/2006/relationships"/>

</file>

<file path=ppt/slides/_rels/slide128.xml.rels><?xml version="1.0" encoding="UTF-8" standalone="yes"?>
<Relationships xmlns="http://schemas.openxmlformats.org/package/2006/relationships"/>

</file>

<file path=ppt/slides/_rels/slide129.xml.rels><?xml version="1.0" encoding="UTF-8" standalone="yes"?>
<Relationships xmlns="http://schemas.openxmlformats.org/package/2006/relationships"/>

</file>

<file path=ppt/slides/_rels/slide13.xml.rels><?xml version="1.0" encoding="UTF-8" standalone="yes"?>
<Relationships xmlns="http://schemas.openxmlformats.org/package/2006/relationships"/>

</file>

<file path=ppt/slides/_rels/slide130.xml.rels><?xml version="1.0" encoding="UTF-8" standalone="yes"?>
<Relationships xmlns="http://schemas.openxmlformats.org/package/2006/relationships"/>

</file>

<file path=ppt/slides/_rels/slide131.xml.rels><?xml version="1.0" encoding="UTF-8" standalone="yes"?>
<Relationships xmlns="http://schemas.openxmlformats.org/package/2006/relationships"/>

</file>

<file path=ppt/slides/_rels/slide132.xml.rels><?xml version="1.0" encoding="UTF-8" standalone="yes"?>
<Relationships xmlns="http://schemas.openxmlformats.org/package/2006/relationships"/>

</file>

<file path=ppt/slides/_rels/slide133.xml.rels><?xml version="1.0" encoding="UTF-8" standalone="yes"?>
<Relationships xmlns="http://schemas.openxmlformats.org/package/2006/relationships"/>

</file>

<file path=ppt/slides/_rels/slide134.xml.rels><?xml version="1.0" encoding="UTF-8" standalone="yes"?>
<Relationships xmlns="http://schemas.openxmlformats.org/package/2006/relationships"/>

</file>

<file path=ppt/slides/_rels/slide135.xml.rels><?xml version="1.0" encoding="UTF-8" standalone="yes"?>
<Relationships xmlns="http://schemas.openxmlformats.org/package/2006/relationships"/>

</file>

<file path=ppt/slides/_rels/slide136.xml.rels><?xml version="1.0" encoding="UTF-8" standalone="yes"?>
<Relationships xmlns="http://schemas.openxmlformats.org/package/2006/relationships"/>

</file>

<file path=ppt/slides/_rels/slide137.xml.rels><?xml version="1.0" encoding="UTF-8" standalone="yes"?>
<Relationships xmlns="http://schemas.openxmlformats.org/package/2006/relationships"/>

</file>

<file path=ppt/slides/_rels/slide138.xml.rels><?xml version="1.0" encoding="UTF-8" standalone="yes"?>
<Relationships xmlns="http://schemas.openxmlformats.org/package/2006/relationships"/>

</file>

<file path=ppt/slides/_rels/slide139.xml.rels><?xml version="1.0" encoding="UTF-8" standalone="yes"?>
<Relationships xmlns="http://schemas.openxmlformats.org/package/2006/relationships"/>

</file>

<file path=ppt/slides/_rels/slide14.xml.rels><?xml version="1.0" encoding="UTF-8" standalone="yes"?>
<Relationships xmlns="http://schemas.openxmlformats.org/package/2006/relationships"/>

</file>

<file path=ppt/slides/_rels/slide140.xml.rels><?xml version="1.0" encoding="UTF-8" standalone="yes"?>
<Relationships xmlns="http://schemas.openxmlformats.org/package/2006/relationships"/>

</file>

<file path=ppt/slides/_rels/slide141.xml.rels><?xml version="1.0" encoding="UTF-8" standalone="yes"?>
<Relationships xmlns="http://schemas.openxmlformats.org/package/2006/relationships"/>

</file>

<file path=ppt/slides/_rels/slide142.xml.rels><?xml version="1.0" encoding="UTF-8" standalone="yes"?>
<Relationships xmlns="http://schemas.openxmlformats.org/package/2006/relationships"/>

</file>

<file path=ppt/slides/_rels/slide143.xml.rels><?xml version="1.0" encoding="UTF-8" standalone="yes"?>
<Relationships xmlns="http://schemas.openxmlformats.org/package/2006/relationships"/>

</file>

<file path=ppt/slides/_rels/slide144.xml.rels><?xml version="1.0" encoding="UTF-8" standalone="yes"?>
<Relationships xmlns="http://schemas.openxmlformats.org/package/2006/relationships"/>

</file>

<file path=ppt/slides/_rels/slide145.xml.rels><?xml version="1.0" encoding="UTF-8" standalone="yes"?>
<Relationships xmlns="http://schemas.openxmlformats.org/package/2006/relationships"/>

</file>

<file path=ppt/slides/_rels/slide146.xml.rels><?xml version="1.0" encoding="UTF-8" standalone="yes"?>
<Relationships xmlns="http://schemas.openxmlformats.org/package/2006/relationships"/>

</file>

<file path=ppt/slides/_rels/slide147.xml.rels><?xml version="1.0" encoding="UTF-8" standalone="yes"?>
<Relationships xmlns="http://schemas.openxmlformats.org/package/2006/relationships"/>

</file>

<file path=ppt/slides/_rels/slide148.xml.rels><?xml version="1.0" encoding="UTF-8" standalone="yes"?>
<Relationships xmlns="http://schemas.openxmlformats.org/package/2006/relationships"/>

</file>

<file path=ppt/slides/_rels/slide149.xml.rels><?xml version="1.0" encoding="UTF-8" standalone="yes"?>
<Relationships xmlns="http://schemas.openxmlformats.org/package/2006/relationships"/>

</file>

<file path=ppt/slides/_rels/slide15.xml.rels><?xml version="1.0" encoding="UTF-8" standalone="yes"?>
<Relationships xmlns="http://schemas.openxmlformats.org/package/2006/relationships"/>

</file>

<file path=ppt/slides/_rels/slide150.xml.rels><?xml version="1.0" encoding="UTF-8" standalone="yes"?>
<Relationships xmlns="http://schemas.openxmlformats.org/package/2006/relationships"/>

</file>

<file path=ppt/slides/_rels/slide151.xml.rels><?xml version="1.0" encoding="UTF-8" standalone="yes"?>
<Relationships xmlns="http://schemas.openxmlformats.org/package/2006/relationships"/>

</file>

<file path=ppt/slides/_rels/slide152.xml.rels><?xml version="1.0" encoding="UTF-8" standalone="yes"?>
<Relationships xmlns="http://schemas.openxmlformats.org/package/2006/relationships"/>

</file>

<file path=ppt/slides/_rels/slide153.xml.rels><?xml version="1.0" encoding="UTF-8" standalone="yes"?>
<Relationships xmlns="http://schemas.openxmlformats.org/package/2006/relationships"/>

</file>

<file path=ppt/slides/_rels/slide154.xml.rels><?xml version="1.0" encoding="UTF-8" standalone="yes"?>
<Relationships xmlns="http://schemas.openxmlformats.org/package/2006/relationships"/>

</file>

<file path=ppt/slides/_rels/slide155.xml.rels><?xml version="1.0" encoding="UTF-8" standalone="yes"?>
<Relationships xmlns="http://schemas.openxmlformats.org/package/2006/relationships"/>

</file>

<file path=ppt/slides/_rels/slide156.xml.rels><?xml version="1.0" encoding="UTF-8" standalone="yes"?>
<Relationships xmlns="http://schemas.openxmlformats.org/package/2006/relationships"/>

</file>

<file path=ppt/slides/_rels/slide157.xml.rels><?xml version="1.0" encoding="UTF-8" standalone="yes"?>
<Relationships xmlns="http://schemas.openxmlformats.org/package/2006/relationships"/>

</file>

<file path=ppt/slides/_rels/slide158.xml.rels><?xml version="1.0" encoding="UTF-8" standalone="yes"?>
<Relationships xmlns="http://schemas.openxmlformats.org/package/2006/relationships"/>

</file>

<file path=ppt/slides/_rels/slide159.xml.rels><?xml version="1.0" encoding="UTF-8" standalone="yes"?>
<Relationships xmlns="http://schemas.openxmlformats.org/package/2006/relationships"/>

</file>

<file path=ppt/slides/_rels/slide16.xml.rels><?xml version="1.0" encoding="UTF-8" standalone="yes"?>
<Relationships xmlns="http://schemas.openxmlformats.org/package/2006/relationships"/>

</file>

<file path=ppt/slides/_rels/slide160.xml.rels><?xml version="1.0" encoding="UTF-8" standalone="yes"?>
<Relationships xmlns="http://schemas.openxmlformats.org/package/2006/relationships"/>

</file>

<file path=ppt/slides/_rels/slide161.xml.rels><?xml version="1.0" encoding="UTF-8" standalone="yes"?>
<Relationships xmlns="http://schemas.openxmlformats.org/package/2006/relationships"/>

</file>

<file path=ppt/slides/_rels/slide162.xml.rels><?xml version="1.0" encoding="UTF-8" standalone="yes"?>
<Relationships xmlns="http://schemas.openxmlformats.org/package/2006/relationships"/>

</file>

<file path=ppt/slides/_rels/slide163.xml.rels><?xml version="1.0" encoding="UTF-8" standalone="yes"?>
<Relationships xmlns="http://schemas.openxmlformats.org/package/2006/relationships"/>

</file>

<file path=ppt/slides/_rels/slide164.xml.rels><?xml version="1.0" encoding="UTF-8" standalone="yes"?>
<Relationships xmlns="http://schemas.openxmlformats.org/package/2006/relationships"/>

</file>

<file path=ppt/slides/_rels/slide165.xml.rels><?xml version="1.0" encoding="UTF-8" standalone="yes"?>
<Relationships xmlns="http://schemas.openxmlformats.org/package/2006/relationships"/>

</file>

<file path=ppt/slides/_rels/slide166.xml.rels><?xml version="1.0" encoding="UTF-8" standalone="yes"?>
<Relationships xmlns="http://schemas.openxmlformats.org/package/2006/relationships"/>

</file>

<file path=ppt/slides/_rels/slide167.xml.rels><?xml version="1.0" encoding="UTF-8" standalone="yes"?>
<Relationships xmlns="http://schemas.openxmlformats.org/package/2006/relationships"/>

</file>

<file path=ppt/slides/_rels/slide168.xml.rels><?xml version="1.0" encoding="UTF-8" standalone="yes"?>
<Relationships xmlns="http://schemas.openxmlformats.org/package/2006/relationships"/>

</file>

<file path=ppt/slides/_rels/slide169.xml.rels><?xml version="1.0" encoding="UTF-8" standalone="yes"?>
<Relationships xmlns="http://schemas.openxmlformats.org/package/2006/relationships"/>

</file>

<file path=ppt/slides/_rels/slide17.xml.rels><?xml version="1.0" encoding="UTF-8" standalone="yes"?>
<Relationships xmlns="http://schemas.openxmlformats.org/package/2006/relationships"/>

</file>

<file path=ppt/slides/_rels/slide170.xml.rels><?xml version="1.0" encoding="UTF-8" standalone="yes"?>
<Relationships xmlns="http://schemas.openxmlformats.org/package/2006/relationships"/>

</file>

<file path=ppt/slides/_rels/slide171.xml.rels><?xml version="1.0" encoding="UTF-8" standalone="yes"?>
<Relationships xmlns="http://schemas.openxmlformats.org/package/2006/relationships"/>

</file>

<file path=ppt/slides/_rels/slide172.xml.rels><?xml version="1.0" encoding="UTF-8" standalone="yes"?>
<Relationships xmlns="http://schemas.openxmlformats.org/package/2006/relationships"/>

</file>

<file path=ppt/slides/_rels/slide173.xml.rels><?xml version="1.0" encoding="UTF-8" standalone="yes"?>
<Relationships xmlns="http://schemas.openxmlformats.org/package/2006/relationships"/>

</file>

<file path=ppt/slides/_rels/slide174.xml.rels><?xml version="1.0" encoding="UTF-8" standalone="yes"?>
<Relationships xmlns="http://schemas.openxmlformats.org/package/2006/relationships"/>

</file>

<file path=ppt/slides/_rels/slide175.xml.rels><?xml version="1.0" encoding="UTF-8" standalone="yes"?>
<Relationships xmlns="http://schemas.openxmlformats.org/package/2006/relationships"/>

</file>

<file path=ppt/slides/_rels/slide176.xml.rels><?xml version="1.0" encoding="UTF-8" standalone="yes"?>
<Relationships xmlns="http://schemas.openxmlformats.org/package/2006/relationships"/>

</file>

<file path=ppt/slides/_rels/slide177.xml.rels><?xml version="1.0" encoding="UTF-8" standalone="yes"?>
<Relationships xmlns="http://schemas.openxmlformats.org/package/2006/relationships"/>

</file>

<file path=ppt/slides/_rels/slide178.xml.rels><?xml version="1.0" encoding="UTF-8" standalone="yes"?>
<Relationships xmlns="http://schemas.openxmlformats.org/package/2006/relationships"/>

</file>

<file path=ppt/slides/_rels/slide179.xml.rels><?xml version="1.0" encoding="UTF-8" standalone="yes"?>
<Relationships xmlns="http://schemas.openxmlformats.org/package/2006/relationships"/>

</file>

<file path=ppt/slides/_rels/slide18.xml.rels><?xml version="1.0" encoding="UTF-8" standalone="yes"?>
<Relationships xmlns="http://schemas.openxmlformats.org/package/2006/relationships"/>

</file>

<file path=ppt/slides/_rels/slide180.xml.rels><?xml version="1.0" encoding="UTF-8" standalone="yes"?>
<Relationships xmlns="http://schemas.openxmlformats.org/package/2006/relationships"/>

</file>

<file path=ppt/slides/_rels/slide181.xml.rels><?xml version="1.0" encoding="UTF-8" standalone="yes"?>
<Relationships xmlns="http://schemas.openxmlformats.org/package/2006/relationships"/>

</file>

<file path=ppt/slides/_rels/slide182.xml.rels><?xml version="1.0" encoding="UTF-8" standalone="yes"?>
<Relationships xmlns="http://schemas.openxmlformats.org/package/2006/relationships"/>

</file>

<file path=ppt/slides/_rels/slide183.xml.rels><?xml version="1.0" encoding="UTF-8" standalone="yes"?>
<Relationships xmlns="http://schemas.openxmlformats.org/package/2006/relationships"/>

</file>

<file path=ppt/slides/_rels/slide184.xml.rels><?xml version="1.0" encoding="UTF-8" standalone="yes"?>
<Relationships xmlns="http://schemas.openxmlformats.org/package/2006/relationships"/>

</file>

<file path=ppt/slides/_rels/slide185.xml.rels><?xml version="1.0" encoding="UTF-8" standalone="yes"?>
<Relationships xmlns="http://schemas.openxmlformats.org/package/2006/relationships"/>

</file>

<file path=ppt/slides/_rels/slide186.xml.rels><?xml version="1.0" encoding="UTF-8" standalone="yes"?>
<Relationships xmlns="http://schemas.openxmlformats.org/package/2006/relationships"/>

</file>

<file path=ppt/slides/_rels/slide187.xml.rels><?xml version="1.0" encoding="UTF-8" standalone="yes"?>
<Relationships xmlns="http://schemas.openxmlformats.org/package/2006/relationships"/>

</file>

<file path=ppt/slides/_rels/slide188.xml.rels><?xml version="1.0" encoding="UTF-8" standalone="yes"?>
<Relationships xmlns="http://schemas.openxmlformats.org/package/2006/relationships"/>

</file>

<file path=ppt/slides/_rels/slide189.xml.rels><?xml version="1.0" encoding="UTF-8" standalone="yes"?>
<Relationships xmlns="http://schemas.openxmlformats.org/package/2006/relationships"/>

</file>

<file path=ppt/slides/_rels/slide19.xml.rels><?xml version="1.0" encoding="UTF-8" standalone="yes"?>
<Relationships xmlns="http://schemas.openxmlformats.org/package/2006/relationships"/>

</file>

<file path=ppt/slides/_rels/slide190.xml.rels><?xml version="1.0" encoding="UTF-8" standalone="yes"?>
<Relationships xmlns="http://schemas.openxmlformats.org/package/2006/relationships"/>

</file>

<file path=ppt/slides/_rels/slide191.xml.rels><?xml version="1.0" encoding="UTF-8" standalone="yes"?>
<Relationships xmlns="http://schemas.openxmlformats.org/package/2006/relationships"/>

</file>

<file path=ppt/slides/_rels/slide192.xml.rels><?xml version="1.0" encoding="UTF-8" standalone="yes"?>
<Relationships xmlns="http://schemas.openxmlformats.org/package/2006/relationships"/>

</file>

<file path=ppt/slides/_rels/slide193.xml.rels><?xml version="1.0" encoding="UTF-8" standalone="yes"?>
<Relationships xmlns="http://schemas.openxmlformats.org/package/2006/relationships"/>

</file>

<file path=ppt/slides/_rels/slide194.xml.rels><?xml version="1.0" encoding="UTF-8" standalone="yes"?>
<Relationships xmlns="http://schemas.openxmlformats.org/package/2006/relationships"/>

</file>

<file path=ppt/slides/_rels/slide195.xml.rels><?xml version="1.0" encoding="UTF-8" standalone="yes"?>
<Relationships xmlns="http://schemas.openxmlformats.org/package/2006/relationships"/>

</file>

<file path=ppt/slides/_rels/slide196.xml.rels><?xml version="1.0" encoding="UTF-8" standalone="yes"?>
<Relationships xmlns="http://schemas.openxmlformats.org/package/2006/relationships"/>

</file>

<file path=ppt/slides/_rels/slide197.xml.rels><?xml version="1.0" encoding="UTF-8" standalone="yes"?>
<Relationships xmlns="http://schemas.openxmlformats.org/package/2006/relationships"/>

</file>

<file path=ppt/slides/_rels/slide198.xml.rels><?xml version="1.0" encoding="UTF-8" standalone="yes"?>
<Relationships xmlns="http://schemas.openxmlformats.org/package/2006/relationships"/>

</file>

<file path=ppt/slides/_rels/slide199.xml.rels><?xml version="1.0" encoding="UTF-8" standalone="yes"?>
<Relationships xmlns="http://schemas.openxmlformats.org/package/2006/relationships"/>

</file>

<file path=ppt/slides/_rels/slide2.xml.rels><?xml version="1.0" encoding="UTF-8" standalone="yes"?>
<Relationships xmlns="http://schemas.openxmlformats.org/package/2006/relationships"/>

</file>

<file path=ppt/slides/_rels/slide20.xml.rels><?xml version="1.0" encoding="UTF-8" standalone="yes"?>
<Relationships xmlns="http://schemas.openxmlformats.org/package/2006/relationships"/>

</file>

<file path=ppt/slides/_rels/slide200.xml.rels><?xml version="1.0" encoding="UTF-8" standalone="yes"?>
<Relationships xmlns="http://schemas.openxmlformats.org/package/2006/relationships"/>

</file>

<file path=ppt/slides/_rels/slide201.xml.rels><?xml version="1.0" encoding="UTF-8" standalone="yes"?>
<Relationships xmlns="http://schemas.openxmlformats.org/package/2006/relationships"/>

</file>

<file path=ppt/slides/_rels/slide202.xml.rels><?xml version="1.0" encoding="UTF-8" standalone="yes"?>
<Relationships xmlns="http://schemas.openxmlformats.org/package/2006/relationships"/>

</file>

<file path=ppt/slides/_rels/slide203.xml.rels><?xml version="1.0" encoding="UTF-8" standalone="yes"?>
<Relationships xmlns="http://schemas.openxmlformats.org/package/2006/relationships"/>

</file>

<file path=ppt/slides/_rels/slide204.xml.rels><?xml version="1.0" encoding="UTF-8" standalone="yes"?>
<Relationships xmlns="http://schemas.openxmlformats.org/package/2006/relationships"/>

</file>

<file path=ppt/slides/_rels/slide205.xml.rels><?xml version="1.0" encoding="UTF-8" standalone="yes"?>
<Relationships xmlns="http://schemas.openxmlformats.org/package/2006/relationships"/>

</file>

<file path=ppt/slides/_rels/slide206.xml.rels><?xml version="1.0" encoding="UTF-8" standalone="yes"?>
<Relationships xmlns="http://schemas.openxmlformats.org/package/2006/relationships"/>

</file>

<file path=ppt/slides/_rels/slide207.xml.rels><?xml version="1.0" encoding="UTF-8" standalone="yes"?>
<Relationships xmlns="http://schemas.openxmlformats.org/package/2006/relationships"/>

</file>

<file path=ppt/slides/_rels/slide208.xml.rels><?xml version="1.0" encoding="UTF-8" standalone="yes"?>
<Relationships xmlns="http://schemas.openxmlformats.org/package/2006/relationships"/>

</file>

<file path=ppt/slides/_rels/slide209.xml.rels><?xml version="1.0" encoding="UTF-8" standalone="yes"?>
<Relationships xmlns="http://schemas.openxmlformats.org/package/2006/relationships"/>

</file>

<file path=ppt/slides/_rels/slide21.xml.rels><?xml version="1.0" encoding="UTF-8" standalone="yes"?>
<Relationships xmlns="http://schemas.openxmlformats.org/package/2006/relationships"/>

</file>

<file path=ppt/slides/_rels/slide210.xml.rels><?xml version="1.0" encoding="UTF-8" standalone="yes"?>
<Relationships xmlns="http://schemas.openxmlformats.org/package/2006/relationships"/>

</file>

<file path=ppt/slides/_rels/slide211.xml.rels><?xml version="1.0" encoding="UTF-8" standalone="yes"?>
<Relationships xmlns="http://schemas.openxmlformats.org/package/2006/relationships"/>

</file>

<file path=ppt/slides/_rels/slide212.xml.rels><?xml version="1.0" encoding="UTF-8" standalone="yes"?>
<Relationships xmlns="http://schemas.openxmlformats.org/package/2006/relationships"/>

</file>

<file path=ppt/slides/_rels/slide213.xml.rels><?xml version="1.0" encoding="UTF-8" standalone="yes"?>
<Relationships xmlns="http://schemas.openxmlformats.org/package/2006/relationships"/>

</file>

<file path=ppt/slides/_rels/slide214.xml.rels><?xml version="1.0" encoding="UTF-8" standalone="yes"?>
<Relationships xmlns="http://schemas.openxmlformats.org/package/2006/relationships"/>

</file>

<file path=ppt/slides/_rels/slide215.xml.rels><?xml version="1.0" encoding="UTF-8" standalone="yes"?>
<Relationships xmlns="http://schemas.openxmlformats.org/package/2006/relationships"/>

</file>

<file path=ppt/slides/_rels/slide216.xml.rels><?xml version="1.0" encoding="UTF-8" standalone="yes"?>
<Relationships xmlns="http://schemas.openxmlformats.org/package/2006/relationships"/>

</file>

<file path=ppt/slides/_rels/slide217.xml.rels><?xml version="1.0" encoding="UTF-8" standalone="yes"?>
<Relationships xmlns="http://schemas.openxmlformats.org/package/2006/relationships"/>

</file>

<file path=ppt/slides/_rels/slide218.xml.rels><?xml version="1.0" encoding="UTF-8" standalone="yes"?>
<Relationships xmlns="http://schemas.openxmlformats.org/package/2006/relationships"/>

</file>

<file path=ppt/slides/_rels/slide219.xml.rels><?xml version="1.0" encoding="UTF-8" standalone="yes"?>
<Relationships xmlns="http://schemas.openxmlformats.org/package/2006/relationships"/>

</file>

<file path=ppt/slides/_rels/slide22.xml.rels><?xml version="1.0" encoding="UTF-8" standalone="yes"?>
<Relationships xmlns="http://schemas.openxmlformats.org/package/2006/relationships"/>

</file>

<file path=ppt/slides/_rels/slide220.xml.rels><?xml version="1.0" encoding="UTF-8" standalone="yes"?>
<Relationships xmlns="http://schemas.openxmlformats.org/package/2006/relationships"/>

</file>

<file path=ppt/slides/_rels/slide221.xml.rels><?xml version="1.0" encoding="UTF-8" standalone="yes"?>
<Relationships xmlns="http://schemas.openxmlformats.org/package/2006/relationships"/>

</file>

<file path=ppt/slides/_rels/slide222.xml.rels><?xml version="1.0" encoding="UTF-8" standalone="yes"?>
<Relationships xmlns="http://schemas.openxmlformats.org/package/2006/relationships"/>

</file>

<file path=ppt/slides/_rels/slide223.xml.rels><?xml version="1.0" encoding="UTF-8" standalone="yes"?>
<Relationships xmlns="http://schemas.openxmlformats.org/package/2006/relationships"/>

</file>

<file path=ppt/slides/_rels/slide224.xml.rels><?xml version="1.0" encoding="UTF-8" standalone="yes"?>
<Relationships xmlns="http://schemas.openxmlformats.org/package/2006/relationships"/>

</file>

<file path=ppt/slides/_rels/slide225.xml.rels><?xml version="1.0" encoding="UTF-8" standalone="yes"?>
<Relationships xmlns="http://schemas.openxmlformats.org/package/2006/relationships"/>

</file>

<file path=ppt/slides/_rels/slide226.xml.rels><?xml version="1.0" encoding="UTF-8" standalone="yes"?>
<Relationships xmlns="http://schemas.openxmlformats.org/package/2006/relationships"/>

</file>

<file path=ppt/slides/_rels/slide227.xml.rels><?xml version="1.0" encoding="UTF-8" standalone="yes"?>
<Relationships xmlns="http://schemas.openxmlformats.org/package/2006/relationships"/>

</file>

<file path=ppt/slides/_rels/slide228.xml.rels><?xml version="1.0" encoding="UTF-8" standalone="yes"?>
<Relationships xmlns="http://schemas.openxmlformats.org/package/2006/relationships"/>

</file>

<file path=ppt/slides/_rels/slide229.xml.rels><?xml version="1.0" encoding="UTF-8" standalone="yes"?>
<Relationships xmlns="http://schemas.openxmlformats.org/package/2006/relationships"/>

</file>

<file path=ppt/slides/_rels/slide23.xml.rels><?xml version="1.0" encoding="UTF-8" standalone="yes"?>
<Relationships xmlns="http://schemas.openxmlformats.org/package/2006/relationships"/>

</file>

<file path=ppt/slides/_rels/slide230.xml.rels><?xml version="1.0" encoding="UTF-8" standalone="yes"?>
<Relationships xmlns="http://schemas.openxmlformats.org/package/2006/relationships"/>

</file>

<file path=ppt/slides/_rels/slide231.xml.rels><?xml version="1.0" encoding="UTF-8" standalone="yes"?>
<Relationships xmlns="http://schemas.openxmlformats.org/package/2006/relationships"/>

</file>

<file path=ppt/slides/_rels/slide232.xml.rels><?xml version="1.0" encoding="UTF-8" standalone="yes"?>
<Relationships xmlns="http://schemas.openxmlformats.org/package/2006/relationships"/>

</file>

<file path=ppt/slides/_rels/slide233.xml.rels><?xml version="1.0" encoding="UTF-8" standalone="yes"?>
<Relationships xmlns="http://schemas.openxmlformats.org/package/2006/relationships"/>

</file>

<file path=ppt/slides/_rels/slide234.xml.rels><?xml version="1.0" encoding="UTF-8" standalone="yes"?>
<Relationships xmlns="http://schemas.openxmlformats.org/package/2006/relationships"/>

</file>

<file path=ppt/slides/_rels/slide235.xml.rels><?xml version="1.0" encoding="UTF-8" standalone="yes"?>
<Relationships xmlns="http://schemas.openxmlformats.org/package/2006/relationships"/>

</file>

<file path=ppt/slides/_rels/slide236.xml.rels><?xml version="1.0" encoding="UTF-8" standalone="yes"?>
<Relationships xmlns="http://schemas.openxmlformats.org/package/2006/relationships"/>

</file>

<file path=ppt/slides/_rels/slide237.xml.rels><?xml version="1.0" encoding="UTF-8" standalone="yes"?>
<Relationships xmlns="http://schemas.openxmlformats.org/package/2006/relationships"/>

</file>

<file path=ppt/slides/_rels/slide238.xml.rels><?xml version="1.0" encoding="UTF-8" standalone="yes"?>
<Relationships xmlns="http://schemas.openxmlformats.org/package/2006/relationships"/>

</file>

<file path=ppt/slides/_rels/slide239.xml.rels><?xml version="1.0" encoding="UTF-8" standalone="yes"?>
<Relationships xmlns="http://schemas.openxmlformats.org/package/2006/relationships"/>

</file>

<file path=ppt/slides/_rels/slide24.xml.rels><?xml version="1.0" encoding="UTF-8" standalone="yes"?>
<Relationships xmlns="http://schemas.openxmlformats.org/package/2006/relationships"/>

</file>

<file path=ppt/slides/_rels/slide240.xml.rels><?xml version="1.0" encoding="UTF-8" standalone="yes"?>
<Relationships xmlns="http://schemas.openxmlformats.org/package/2006/relationships"/>

</file>

<file path=ppt/slides/_rels/slide241.xml.rels><?xml version="1.0" encoding="UTF-8" standalone="yes"?>
<Relationships xmlns="http://schemas.openxmlformats.org/package/2006/relationships"/>

</file>

<file path=ppt/slides/_rels/slide242.xml.rels><?xml version="1.0" encoding="UTF-8" standalone="yes"?>
<Relationships xmlns="http://schemas.openxmlformats.org/package/2006/relationships"/>

</file>

<file path=ppt/slides/_rels/slide243.xml.rels><?xml version="1.0" encoding="UTF-8" standalone="yes"?>
<Relationships xmlns="http://schemas.openxmlformats.org/package/2006/relationships"/>

</file>

<file path=ppt/slides/_rels/slide244.xml.rels><?xml version="1.0" encoding="UTF-8" standalone="yes"?>
<Relationships xmlns="http://schemas.openxmlformats.org/package/2006/relationships"/>

</file>

<file path=ppt/slides/_rels/slide245.xml.rels><?xml version="1.0" encoding="UTF-8" standalone="yes"?>
<Relationships xmlns="http://schemas.openxmlformats.org/package/2006/relationships"/>

</file>

<file path=ppt/slides/_rels/slide246.xml.rels><?xml version="1.0" encoding="UTF-8" standalone="yes"?>
<Relationships xmlns="http://schemas.openxmlformats.org/package/2006/relationships"/>

</file>

<file path=ppt/slides/_rels/slide247.xml.rels><?xml version="1.0" encoding="UTF-8" standalone="yes"?>
<Relationships xmlns="http://schemas.openxmlformats.org/package/2006/relationships"/>

</file>

<file path=ppt/slides/_rels/slide248.xml.rels><?xml version="1.0" encoding="UTF-8" standalone="yes"?>
<Relationships xmlns="http://schemas.openxmlformats.org/package/2006/relationships"/>

</file>

<file path=ppt/slides/_rels/slide249.xml.rels><?xml version="1.0" encoding="UTF-8" standalone="yes"?>
<Relationships xmlns="http://schemas.openxmlformats.org/package/2006/relationships"/>

</file>

<file path=ppt/slides/_rels/slide25.xml.rels><?xml version="1.0" encoding="UTF-8" standalone="yes"?>
<Relationships xmlns="http://schemas.openxmlformats.org/package/2006/relationships"/>

</file>

<file path=ppt/slides/_rels/slide250.xml.rels><?xml version="1.0" encoding="UTF-8" standalone="yes"?>
<Relationships xmlns="http://schemas.openxmlformats.org/package/2006/relationships"/>

</file>

<file path=ppt/slides/_rels/slide251.xml.rels><?xml version="1.0" encoding="UTF-8" standalone="yes"?>
<Relationships xmlns="http://schemas.openxmlformats.org/package/2006/relationships"/>

</file>

<file path=ppt/slides/_rels/slide252.xml.rels><?xml version="1.0" encoding="UTF-8" standalone="yes"?>
<Relationships xmlns="http://schemas.openxmlformats.org/package/2006/relationships"/>

</file>

<file path=ppt/slides/_rels/slide253.xml.rels><?xml version="1.0" encoding="UTF-8" standalone="yes"?>
<Relationships xmlns="http://schemas.openxmlformats.org/package/2006/relationships"/>

</file>

<file path=ppt/slides/_rels/slide254.xml.rels><?xml version="1.0" encoding="UTF-8" standalone="yes"?>
<Relationships xmlns="http://schemas.openxmlformats.org/package/2006/relationships"/>

</file>

<file path=ppt/slides/_rels/slide255.xml.rels><?xml version="1.0" encoding="UTF-8" standalone="yes"?>
<Relationships xmlns="http://schemas.openxmlformats.org/package/2006/relationships"/>

</file>

<file path=ppt/slides/_rels/slide256.xml.rels><?xml version="1.0" encoding="UTF-8" standalone="yes"?>
<Relationships xmlns="http://schemas.openxmlformats.org/package/2006/relationships"/>

</file>

<file path=ppt/slides/_rels/slide257.xml.rels><?xml version="1.0" encoding="UTF-8" standalone="yes"?>
<Relationships xmlns="http://schemas.openxmlformats.org/package/2006/relationships"/>

</file>

<file path=ppt/slides/_rels/slide258.xml.rels><?xml version="1.0" encoding="UTF-8" standalone="yes"?>
<Relationships xmlns="http://schemas.openxmlformats.org/package/2006/relationships"/>

</file>

<file path=ppt/slides/_rels/slide259.xml.rels><?xml version="1.0" encoding="UTF-8" standalone="yes"?>
<Relationships xmlns="http://schemas.openxmlformats.org/package/2006/relationships"/>

</file>

<file path=ppt/slides/_rels/slide26.xml.rels><?xml version="1.0" encoding="UTF-8" standalone="yes"?>
<Relationships xmlns="http://schemas.openxmlformats.org/package/2006/relationships"/>

</file>

<file path=ppt/slides/_rels/slide260.xml.rels><?xml version="1.0" encoding="UTF-8" standalone="yes"?>
<Relationships xmlns="http://schemas.openxmlformats.org/package/2006/relationships"/>

</file>

<file path=ppt/slides/_rels/slide261.xml.rels><?xml version="1.0" encoding="UTF-8" standalone="yes"?>
<Relationships xmlns="http://schemas.openxmlformats.org/package/2006/relationships"/>

</file>

<file path=ppt/slides/_rels/slide262.xml.rels><?xml version="1.0" encoding="UTF-8" standalone="yes"?>
<Relationships xmlns="http://schemas.openxmlformats.org/package/2006/relationships"/>

</file>

<file path=ppt/slides/_rels/slide263.xml.rels><?xml version="1.0" encoding="UTF-8" standalone="yes"?>
<Relationships xmlns="http://schemas.openxmlformats.org/package/2006/relationships"/>

</file>

<file path=ppt/slides/_rels/slide264.xml.rels><?xml version="1.0" encoding="UTF-8" standalone="yes"?>
<Relationships xmlns="http://schemas.openxmlformats.org/package/2006/relationships"/>

</file>

<file path=ppt/slides/_rels/slide265.xml.rels><?xml version="1.0" encoding="UTF-8" standalone="yes"?>
<Relationships xmlns="http://schemas.openxmlformats.org/package/2006/relationships"/>

</file>

<file path=ppt/slides/_rels/slide266.xml.rels><?xml version="1.0" encoding="UTF-8" standalone="yes"?>
<Relationships xmlns="http://schemas.openxmlformats.org/package/2006/relationships"/>

</file>

<file path=ppt/slides/_rels/slide267.xml.rels><?xml version="1.0" encoding="UTF-8" standalone="yes"?>
<Relationships xmlns="http://schemas.openxmlformats.org/package/2006/relationships"/>

</file>

<file path=ppt/slides/_rels/slide268.xml.rels><?xml version="1.0" encoding="UTF-8" standalone="yes"?>
<Relationships xmlns="http://schemas.openxmlformats.org/package/2006/relationships"/>

</file>

<file path=ppt/slides/_rels/slide269.xml.rels><?xml version="1.0" encoding="UTF-8" standalone="yes"?>
<Relationships xmlns="http://schemas.openxmlformats.org/package/2006/relationships"/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image" Target="../media/94405_ca_object_representations_media_1051_large1.jpg"/>
</Relationships>

</file>

<file path=ppt/slides/_rels/slide270.xml.rels><?xml version="1.0" encoding="UTF-8" standalone="yes"?>
<Relationships xmlns="http://schemas.openxmlformats.org/package/2006/relationships"/>

</file>

<file path=ppt/slides/_rels/slide271.xml.rels><?xml version="1.0" encoding="UTF-8" standalone="yes"?>
<Relationships xmlns="http://schemas.openxmlformats.org/package/2006/relationships"/>

</file>

<file path=ppt/slides/_rels/slide272.xml.rels><?xml version="1.0" encoding="UTF-8" standalone="yes"?>
<Relationships xmlns="http://schemas.openxmlformats.org/package/2006/relationships"/>

</file>

<file path=ppt/slides/_rels/slide273.xml.rels><?xml version="1.0" encoding="UTF-8" standalone="yes"?>
<Relationships xmlns="http://schemas.openxmlformats.org/package/2006/relationships"/>

</file>

<file path=ppt/slides/_rels/slide274.xml.rels><?xml version="1.0" encoding="UTF-8" standalone="yes"?>
<Relationships xmlns="http://schemas.openxmlformats.org/package/2006/relationships"/>

</file>

<file path=ppt/slides/_rels/slide275.xml.rels><?xml version="1.0" encoding="UTF-8" standalone="yes"?>
<Relationships xmlns="http://schemas.openxmlformats.org/package/2006/relationships"/>

</file>

<file path=ppt/slides/_rels/slide276.xml.rels><?xml version="1.0" encoding="UTF-8" standalone="yes"?>
<Relationships xmlns="http://schemas.openxmlformats.org/package/2006/relationships"/>

</file>

<file path=ppt/slides/_rels/slide277.xml.rels><?xml version="1.0" encoding="UTF-8" standalone="yes"?>
<Relationships xmlns="http://schemas.openxmlformats.org/package/2006/relationships"/>

</file>

<file path=ppt/slides/_rels/slide278.xml.rels><?xml version="1.0" encoding="UTF-8" standalone="yes"?>
<Relationships xmlns="http://schemas.openxmlformats.org/package/2006/relationships"/>

</file>

<file path=ppt/slides/_rels/slide279.xml.rels><?xml version="1.0" encoding="UTF-8" standalone="yes"?>
<Relationships xmlns="http://schemas.openxmlformats.org/package/2006/relationships"/>

</file>

<file path=ppt/slides/_rels/slide28.xml.rels><?xml version="1.0" encoding="UTF-8" standalone="yes"?>
<Relationships xmlns="http://schemas.openxmlformats.org/package/2006/relationships"/>

</file>

<file path=ppt/slides/_rels/slide280.xml.rels><?xml version="1.0" encoding="UTF-8" standalone="yes"?>
<Relationships xmlns="http://schemas.openxmlformats.org/package/2006/relationships"/>

</file>

<file path=ppt/slides/_rels/slide281.xml.rels><?xml version="1.0" encoding="UTF-8" standalone="yes"?>
<Relationships xmlns="http://schemas.openxmlformats.org/package/2006/relationships"/>

</file>

<file path=ppt/slides/_rels/slide282.xml.rels><?xml version="1.0" encoding="UTF-8" standalone="yes"?>
<Relationships xmlns="http://schemas.openxmlformats.org/package/2006/relationships"/>

</file>

<file path=ppt/slides/_rels/slide283.xml.rels><?xml version="1.0" encoding="UTF-8" standalone="yes"?>
<Relationships xmlns="http://schemas.openxmlformats.org/package/2006/relationships"/>

</file>

<file path=ppt/slides/_rels/slide284.xml.rels><?xml version="1.0" encoding="UTF-8" standalone="yes"?>
<Relationships xmlns="http://schemas.openxmlformats.org/package/2006/relationships"/>

</file>

<file path=ppt/slides/_rels/slide285.xml.rels><?xml version="1.0" encoding="UTF-8" standalone="yes"?>
<Relationships xmlns="http://schemas.openxmlformats.org/package/2006/relationships"/>

</file>

<file path=ppt/slides/_rels/slide286.xml.rels><?xml version="1.0" encoding="UTF-8" standalone="yes"?>
<Relationships xmlns="http://schemas.openxmlformats.org/package/2006/relationships"/>

</file>

<file path=ppt/slides/_rels/slide287.xml.rels><?xml version="1.0" encoding="UTF-8" standalone="yes"?>
<Relationships xmlns="http://schemas.openxmlformats.org/package/2006/relationships"/>

</file>

<file path=ppt/slides/_rels/slide288.xml.rels><?xml version="1.0" encoding="UTF-8" standalone="yes"?>
<Relationships xmlns="http://schemas.openxmlformats.org/package/2006/relationships"/>

</file>

<file path=ppt/slides/_rels/slide289.xml.rels><?xml version="1.0" encoding="UTF-8" standalone="yes"?>
<Relationships xmlns="http://schemas.openxmlformats.org/package/2006/relationships"/>

</file>

<file path=ppt/slides/_rels/slide29.xml.rels><?xml version="1.0" encoding="UTF-8" standalone="yes"?>
<Relationships xmlns="http://schemas.openxmlformats.org/package/2006/relationships"/>

</file>

<file path=ppt/slides/_rels/slide290.xml.rels><?xml version="1.0" encoding="UTF-8" standalone="yes"?>
<Relationships xmlns="http://schemas.openxmlformats.org/package/2006/relationships"/>

</file>

<file path=ppt/slides/_rels/slide291.xml.rels><?xml version="1.0" encoding="UTF-8" standalone="yes"?>
<Relationships xmlns="http://schemas.openxmlformats.org/package/2006/relationships"/>

</file>

<file path=ppt/slides/_rels/slide292.xml.rels><?xml version="1.0" encoding="UTF-8" standalone="yes"?>
<Relationships xmlns="http://schemas.openxmlformats.org/package/2006/relationships"/>

</file>

<file path=ppt/slides/_rels/slide293.xml.rels><?xml version="1.0" encoding="UTF-8" standalone="yes"?>
<Relationships xmlns="http://schemas.openxmlformats.org/package/2006/relationships"/>

</file>

<file path=ppt/slides/_rels/slide294.xml.rels><?xml version="1.0" encoding="UTF-8" standalone="yes"?>
<Relationships xmlns="http://schemas.openxmlformats.org/package/2006/relationships"/>

</file>

<file path=ppt/slides/_rels/slide295.xml.rels><?xml version="1.0" encoding="UTF-8" standalone="yes"?>
<Relationships xmlns="http://schemas.openxmlformats.org/package/2006/relationships"/>

</file>

<file path=ppt/slides/_rels/slide296.xml.rels><?xml version="1.0" encoding="UTF-8" standalone="yes"?>
<Relationships xmlns="http://schemas.openxmlformats.org/package/2006/relationships"/>

</file>

<file path=ppt/slides/_rels/slide297.xml.rels><?xml version="1.0" encoding="UTF-8" standalone="yes"?>
<Relationships xmlns="http://schemas.openxmlformats.org/package/2006/relationships"/>

</file>

<file path=ppt/slides/_rels/slide298.xml.rels><?xml version="1.0" encoding="UTF-8" standalone="yes"?>
<Relationships xmlns="http://schemas.openxmlformats.org/package/2006/relationships"/>

</file>

<file path=ppt/slides/_rels/slide299.xml.rels><?xml version="1.0" encoding="UTF-8" standalone="yes"?>
<Relationships xmlns="http://schemas.openxmlformats.org/package/2006/relationships"/>

</file>

<file path=ppt/slides/_rels/slide3.xml.rels><?xml version="1.0" encoding="UTF-8" standalone="yes"?>
<Relationships xmlns="http://schemas.openxmlformats.org/package/2006/relationships"/>

</file>

<file path=ppt/slides/_rels/slide30.xml.rels><?xml version="1.0" encoding="UTF-8" standalone="yes"?>
<Relationships xmlns="http://schemas.openxmlformats.org/package/2006/relationships"/>

</file>

<file path=ppt/slides/_rels/slide300.xml.rels><?xml version="1.0" encoding="UTF-8" standalone="yes"?>
<Relationships xmlns="http://schemas.openxmlformats.org/package/2006/relationships"/>

</file>

<file path=ppt/slides/_rels/slide301.xml.rels><?xml version="1.0" encoding="UTF-8" standalone="yes"?>
<Relationships xmlns="http://schemas.openxmlformats.org/package/2006/relationships"/>

</file>

<file path=ppt/slides/_rels/slide302.xml.rels><?xml version="1.0" encoding="UTF-8" standalone="yes"?>
<Relationships xmlns="http://schemas.openxmlformats.org/package/2006/relationships"/>

</file>

<file path=ppt/slides/_rels/slide303.xml.rels><?xml version="1.0" encoding="UTF-8" standalone="yes"?>
<Relationships xmlns="http://schemas.openxmlformats.org/package/2006/relationships"/>

</file>

<file path=ppt/slides/_rels/slide304.xml.rels><?xml version="1.0" encoding="UTF-8" standalone="yes"?>
<Relationships xmlns="http://schemas.openxmlformats.org/package/2006/relationships"/>

</file>

<file path=ppt/slides/_rels/slide305.xml.rels><?xml version="1.0" encoding="UTF-8" standalone="yes"?>
<Relationships xmlns="http://schemas.openxmlformats.org/package/2006/relationships"/>

</file>

<file path=ppt/slides/_rels/slide306.xml.rels><?xml version="1.0" encoding="UTF-8" standalone="yes"?>
<Relationships xmlns="http://schemas.openxmlformats.org/package/2006/relationships"/>

</file>

<file path=ppt/slides/_rels/slide307.xml.rels><?xml version="1.0" encoding="UTF-8" standalone="yes"?>
<Relationships xmlns="http://schemas.openxmlformats.org/package/2006/relationships"/>

</file>

<file path=ppt/slides/_rels/slide308.xml.rels><?xml version="1.0" encoding="UTF-8" standalone="yes"?>
<Relationships xmlns="http://schemas.openxmlformats.org/package/2006/relationships"/>

</file>

<file path=ppt/slides/_rels/slide309.xml.rels><?xml version="1.0" encoding="UTF-8" standalone="yes"?>
<Relationships xmlns="http://schemas.openxmlformats.org/package/2006/relationships"/>

</file>

<file path=ppt/slides/_rels/slide31.xml.rels><?xml version="1.0" encoding="UTF-8" standalone="yes"?>
<Relationships xmlns="http://schemas.openxmlformats.org/package/2006/relationships"/>

</file>

<file path=ppt/slides/_rels/slide310.xml.rels><?xml version="1.0" encoding="UTF-8" standalone="yes"?>
<Relationships xmlns="http://schemas.openxmlformats.org/package/2006/relationships"/>

</file>

<file path=ppt/slides/_rels/slide311.xml.rels><?xml version="1.0" encoding="UTF-8" standalone="yes"?>
<Relationships xmlns="http://schemas.openxmlformats.org/package/2006/relationships"/>

</file>

<file path=ppt/slides/_rels/slide312.xml.rels><?xml version="1.0" encoding="UTF-8" standalone="yes"?>
<Relationships xmlns="http://schemas.openxmlformats.org/package/2006/relationships"/>

</file>

<file path=ppt/slides/_rels/slide313.xml.rels><?xml version="1.0" encoding="UTF-8" standalone="yes"?>
<Relationships xmlns="http://schemas.openxmlformats.org/package/2006/relationships"/>

</file>

<file path=ppt/slides/_rels/slide314.xml.rels><?xml version="1.0" encoding="UTF-8" standalone="yes"?>
<Relationships xmlns="http://schemas.openxmlformats.org/package/2006/relationships"/>

</file>

<file path=ppt/slides/_rels/slide315.xml.rels><?xml version="1.0" encoding="UTF-8" standalone="yes"?>
<Relationships xmlns="http://schemas.openxmlformats.org/package/2006/relationships"/>

</file>

<file path=ppt/slides/_rels/slide316.xml.rels><?xml version="1.0" encoding="UTF-8" standalone="yes"?>
<Relationships xmlns="http://schemas.openxmlformats.org/package/2006/relationships"/>

</file>

<file path=ppt/slides/_rels/slide317.xml.rels><?xml version="1.0" encoding="UTF-8" standalone="yes"?>
<Relationships xmlns="http://schemas.openxmlformats.org/package/2006/relationships"/>

</file>

<file path=ppt/slides/_rels/slide318.xml.rels><?xml version="1.0" encoding="UTF-8" standalone="yes"?>
<Relationships xmlns="http://schemas.openxmlformats.org/package/2006/relationships"/>

</file>

<file path=ppt/slides/_rels/slide319.xml.rels><?xml version="1.0" encoding="UTF-8" standalone="yes"?>
<Relationships xmlns="http://schemas.openxmlformats.org/package/2006/relationships"/>

</file>

<file path=ppt/slides/_rels/slide32.xml.rels><?xml version="1.0" encoding="UTF-8" standalone="yes"?>
<Relationships xmlns="http://schemas.openxmlformats.org/package/2006/relationships"/>

</file>

<file path=ppt/slides/_rels/slide320.xml.rels><?xml version="1.0" encoding="UTF-8" standalone="yes"?>
<Relationships xmlns="http://schemas.openxmlformats.org/package/2006/relationships"/>

</file>

<file path=ppt/slides/_rels/slide321.xml.rels><?xml version="1.0" encoding="UTF-8" standalone="yes"?>
<Relationships xmlns="http://schemas.openxmlformats.org/package/2006/relationships"/>

</file>

<file path=ppt/slides/_rels/slide322.xml.rels><?xml version="1.0" encoding="UTF-8" standalone="yes"?>
<Relationships xmlns="http://schemas.openxmlformats.org/package/2006/relationships"/>

</file>

<file path=ppt/slides/_rels/slide323.xml.rels><?xml version="1.0" encoding="UTF-8" standalone="yes"?>
<Relationships xmlns="http://schemas.openxmlformats.org/package/2006/relationships"/>

</file>

<file path=ppt/slides/_rels/slide324.xml.rels><?xml version="1.0" encoding="UTF-8" standalone="yes"?>
<Relationships xmlns="http://schemas.openxmlformats.org/package/2006/relationships"/>

</file>

<file path=ppt/slides/_rels/slide325.xml.rels><?xml version="1.0" encoding="UTF-8" standalone="yes"?>
<Relationships xmlns="http://schemas.openxmlformats.org/package/2006/relationships"/>

</file>

<file path=ppt/slides/_rels/slide326.xml.rels><?xml version="1.0" encoding="UTF-8" standalone="yes"?>
<Relationships xmlns="http://schemas.openxmlformats.org/package/2006/relationships"/>

</file>

<file path=ppt/slides/_rels/slide327.xml.rels><?xml version="1.0" encoding="UTF-8" standalone="yes"?>
<Relationships xmlns="http://schemas.openxmlformats.org/package/2006/relationships"/>

</file>

<file path=ppt/slides/_rels/slide328.xml.rels><?xml version="1.0" encoding="UTF-8" standalone="yes"?>
<Relationships xmlns="http://schemas.openxmlformats.org/package/2006/relationships"/>

</file>

<file path=ppt/slides/_rels/slide329.xml.rels><?xml version="1.0" encoding="UTF-8" standalone="yes"?>
<Relationships xmlns="http://schemas.openxmlformats.org/package/2006/relationships"/>

</file>

<file path=ppt/slides/_rels/slide33.xml.rels><?xml version="1.0" encoding="UTF-8" standalone="yes"?>
<Relationships xmlns="http://schemas.openxmlformats.org/package/2006/relationships"/>

</file>

<file path=ppt/slides/_rels/slide330.xml.rels><?xml version="1.0" encoding="UTF-8" standalone="yes"?>
<Relationships xmlns="http://schemas.openxmlformats.org/package/2006/relationships"/>

</file>

<file path=ppt/slides/_rels/slide331.xml.rels><?xml version="1.0" encoding="UTF-8" standalone="yes"?>
<Relationships xmlns="http://schemas.openxmlformats.org/package/2006/relationships"/>

</file>

<file path=ppt/slides/_rels/slide332.xml.rels><?xml version="1.0" encoding="UTF-8" standalone="yes"?>
<Relationships xmlns="http://schemas.openxmlformats.org/package/2006/relationships"/>

</file>

<file path=ppt/slides/_rels/slide333.xml.rels><?xml version="1.0" encoding="UTF-8" standalone="yes"?>
<Relationships xmlns="http://schemas.openxmlformats.org/package/2006/relationships"/>

</file>

<file path=ppt/slides/_rels/slide334.xml.rels><?xml version="1.0" encoding="UTF-8" standalone="yes"?>
<Relationships xmlns="http://schemas.openxmlformats.org/package/2006/relationships"/>

</file>

<file path=ppt/slides/_rels/slide335.xml.rels><?xml version="1.0" encoding="UTF-8" standalone="yes"?>
<Relationships xmlns="http://schemas.openxmlformats.org/package/2006/relationships"/>

</file>

<file path=ppt/slides/_rels/slide336.xml.rels><?xml version="1.0" encoding="UTF-8" standalone="yes"?>
<Relationships xmlns="http://schemas.openxmlformats.org/package/2006/relationships"/>

</file>

<file path=ppt/slides/_rels/slide337.xml.rels><?xml version="1.0" encoding="UTF-8" standalone="yes"?>
<Relationships xmlns="http://schemas.openxmlformats.org/package/2006/relationships"/>

</file>

<file path=ppt/slides/_rels/slide338.xml.rels><?xml version="1.0" encoding="UTF-8" standalone="yes"?>
<Relationships xmlns="http://schemas.openxmlformats.org/package/2006/relationships"/>

</file>

<file path=ppt/slides/_rels/slide339.xml.rels><?xml version="1.0" encoding="UTF-8" standalone="yes"?>
<Relationships xmlns="http://schemas.openxmlformats.org/package/2006/relationships"/>

</file>

<file path=ppt/slides/_rels/slide34.xml.rels><?xml version="1.0" encoding="UTF-8" standalone="yes"?>
<Relationships xmlns="http://schemas.openxmlformats.org/package/2006/relationships"/>

</file>

<file path=ppt/slides/_rels/slide340.xml.rels><?xml version="1.0" encoding="UTF-8" standalone="yes"?>
<Relationships xmlns="http://schemas.openxmlformats.org/package/2006/relationships"/>

</file>

<file path=ppt/slides/_rels/slide341.xml.rels><?xml version="1.0" encoding="UTF-8" standalone="yes"?>
<Relationships xmlns="http://schemas.openxmlformats.org/package/2006/relationships"/>

</file>

<file path=ppt/slides/_rels/slide342.xml.rels><?xml version="1.0" encoding="UTF-8" standalone="yes"?>
<Relationships xmlns="http://schemas.openxmlformats.org/package/2006/relationships"/>

</file>

<file path=ppt/slides/_rels/slide343.xml.rels><?xml version="1.0" encoding="UTF-8" standalone="yes"?>
<Relationships xmlns="http://schemas.openxmlformats.org/package/2006/relationships"/>

</file>

<file path=ppt/slides/_rels/slide344.xml.rels><?xml version="1.0" encoding="UTF-8" standalone="yes"?>
<Relationships xmlns="http://schemas.openxmlformats.org/package/2006/relationships"/>

</file>

<file path=ppt/slides/_rels/slide345.xml.rels><?xml version="1.0" encoding="UTF-8" standalone="yes"?>
<Relationships xmlns="http://schemas.openxmlformats.org/package/2006/relationships"/>

</file>

<file path=ppt/slides/_rels/slide346.xml.rels><?xml version="1.0" encoding="UTF-8" standalone="yes"?>
<Relationships xmlns="http://schemas.openxmlformats.org/package/2006/relationships"/>

</file>

<file path=ppt/slides/_rels/slide347.xml.rels><?xml version="1.0" encoding="UTF-8" standalone="yes"?>
<Relationships xmlns="http://schemas.openxmlformats.org/package/2006/relationships"/>

</file>

<file path=ppt/slides/_rels/slide348.xml.rels><?xml version="1.0" encoding="UTF-8" standalone="yes"?>
<Relationships xmlns="http://schemas.openxmlformats.org/package/2006/relationships"/>

</file>

<file path=ppt/slides/_rels/slide349.xml.rels><?xml version="1.0" encoding="UTF-8" standalone="yes"?>
<Relationships xmlns="http://schemas.openxmlformats.org/package/2006/relationships"/>

</file>

<file path=ppt/slides/_rels/slide35.xml.rels><?xml version="1.0" encoding="UTF-8" standalone="yes"?>
<Relationships xmlns="http://schemas.openxmlformats.org/package/2006/relationships"/>

</file>

<file path=ppt/slides/_rels/slide350.xml.rels><?xml version="1.0" encoding="UTF-8" standalone="yes"?>
<Relationships xmlns="http://schemas.openxmlformats.org/package/2006/relationships"/>

</file>

<file path=ppt/slides/_rels/slide351.xml.rels><?xml version="1.0" encoding="UTF-8" standalone="yes"?>
<Relationships xmlns="http://schemas.openxmlformats.org/package/2006/relationships"/>

</file>

<file path=ppt/slides/_rels/slide352.xml.rels><?xml version="1.0" encoding="UTF-8" standalone="yes"?>
<Relationships xmlns="http://schemas.openxmlformats.org/package/2006/relationships"/>

</file>

<file path=ppt/slides/_rels/slide353.xml.rels><?xml version="1.0" encoding="UTF-8" standalone="yes"?>
<Relationships xmlns="http://schemas.openxmlformats.org/package/2006/relationships"/>

</file>

<file path=ppt/slides/_rels/slide354.xml.rels><?xml version="1.0" encoding="UTF-8" standalone="yes"?>
<Relationships xmlns="http://schemas.openxmlformats.org/package/2006/relationships"/>

</file>

<file path=ppt/slides/_rels/slide355.xml.rels><?xml version="1.0" encoding="UTF-8" standalone="yes"?>
<Relationships xmlns="http://schemas.openxmlformats.org/package/2006/relationships"/>

</file>

<file path=ppt/slides/_rels/slide356.xml.rels><?xml version="1.0" encoding="UTF-8" standalone="yes"?>
<Relationships xmlns="http://schemas.openxmlformats.org/package/2006/relationships"/>

</file>

<file path=ppt/slides/_rels/slide357.xml.rels><?xml version="1.0" encoding="UTF-8" standalone="yes"?>
<Relationships xmlns="http://schemas.openxmlformats.org/package/2006/relationships"/>

</file>

<file path=ppt/slides/_rels/slide358.xml.rels><?xml version="1.0" encoding="UTF-8" standalone="yes"?>
<Relationships xmlns="http://schemas.openxmlformats.org/package/2006/relationships"/>

</file>

<file path=ppt/slides/_rels/slide359.xml.rels><?xml version="1.0" encoding="UTF-8" standalone="yes"?>
<Relationships xmlns="http://schemas.openxmlformats.org/package/2006/relationships"/>

</file>

<file path=ppt/slides/_rels/slide36.xml.rels><?xml version="1.0" encoding="UTF-8" standalone="yes"?>
<Relationships xmlns="http://schemas.openxmlformats.org/package/2006/relationships"/>

</file>

<file path=ppt/slides/_rels/slide360.xml.rels><?xml version="1.0" encoding="UTF-8" standalone="yes"?>
<Relationships xmlns="http://schemas.openxmlformats.org/package/2006/relationships"/>

</file>

<file path=ppt/slides/_rels/slide361.xml.rels><?xml version="1.0" encoding="UTF-8" standalone="yes"?>
<Relationships xmlns="http://schemas.openxmlformats.org/package/2006/relationships"/>

</file>

<file path=ppt/slides/_rels/slide362.xml.rels><?xml version="1.0" encoding="UTF-8" standalone="yes"?>
<Relationships xmlns="http://schemas.openxmlformats.org/package/2006/relationships"/>

</file>

<file path=ppt/slides/_rels/slide363.xml.rels><?xml version="1.0" encoding="UTF-8" standalone="yes"?>
<Relationships xmlns="http://schemas.openxmlformats.org/package/2006/relationships"/>

</file>

<file path=ppt/slides/_rels/slide364.xml.rels><?xml version="1.0" encoding="UTF-8" standalone="yes"?>
<Relationships xmlns="http://schemas.openxmlformats.org/package/2006/relationships"/>

</file>

<file path=ppt/slides/_rels/slide365.xml.rels><?xml version="1.0" encoding="UTF-8" standalone="yes"?>
<Relationships xmlns="http://schemas.openxmlformats.org/package/2006/relationships"/>

</file>

<file path=ppt/slides/_rels/slide366.xml.rels><?xml version="1.0" encoding="UTF-8" standalone="yes"?>
<Relationships xmlns="http://schemas.openxmlformats.org/package/2006/relationships"/>

</file>

<file path=ppt/slides/_rels/slide367.xml.rels><?xml version="1.0" encoding="UTF-8" standalone="yes"?>
<Relationships xmlns="http://schemas.openxmlformats.org/package/2006/relationships"/>

</file>

<file path=ppt/slides/_rels/slide368.xml.rels><?xml version="1.0" encoding="UTF-8" standalone="yes"?>
<Relationships xmlns="http://schemas.openxmlformats.org/package/2006/relationships"/>

</file>

<file path=ppt/slides/_rels/slide369.xml.rels><?xml version="1.0" encoding="UTF-8" standalone="yes"?>
<Relationships xmlns="http://schemas.openxmlformats.org/package/2006/relationships"/>

</file>

<file path=ppt/slides/_rels/slide37.xml.rels><?xml version="1.0" encoding="UTF-8" standalone="yes"?>
<Relationships xmlns="http://schemas.openxmlformats.org/package/2006/relationships"/>

</file>

<file path=ppt/slides/_rels/slide370.xml.rels><?xml version="1.0" encoding="UTF-8" standalone="yes"?>
<Relationships xmlns="http://schemas.openxmlformats.org/package/2006/relationships"/>

</file>

<file path=ppt/slides/_rels/slide371.xml.rels><?xml version="1.0" encoding="UTF-8" standalone="yes"?>
<Relationships xmlns="http://schemas.openxmlformats.org/package/2006/relationships"/>

</file>

<file path=ppt/slides/_rels/slide372.xml.rels><?xml version="1.0" encoding="UTF-8" standalone="yes"?>
<Relationships xmlns="http://schemas.openxmlformats.org/package/2006/relationships"/>

</file>

<file path=ppt/slides/_rels/slide373.xml.rels><?xml version="1.0" encoding="UTF-8" standalone="yes"?>
<Relationships xmlns="http://schemas.openxmlformats.org/package/2006/relationships"/>

</file>

<file path=ppt/slides/_rels/slide374.xml.rels><?xml version="1.0" encoding="UTF-8" standalone="yes"?>
<Relationships xmlns="http://schemas.openxmlformats.org/package/2006/relationships"/>

</file>

<file path=ppt/slides/_rels/slide375.xml.rels><?xml version="1.0" encoding="UTF-8" standalone="yes"?>
<Relationships xmlns="http://schemas.openxmlformats.org/package/2006/relationships"/>

</file>

<file path=ppt/slides/_rels/slide376.xml.rels><?xml version="1.0" encoding="UTF-8" standalone="yes"?>
<Relationships xmlns="http://schemas.openxmlformats.org/package/2006/relationships"/>

</file>

<file path=ppt/slides/_rels/slide377.xml.rels><?xml version="1.0" encoding="UTF-8" standalone="yes"?>
<Relationships xmlns="http://schemas.openxmlformats.org/package/2006/relationships"/>

</file>

<file path=ppt/slides/_rels/slide378.xml.rels><?xml version="1.0" encoding="UTF-8" standalone="yes"?>
<Relationships xmlns="http://schemas.openxmlformats.org/package/2006/relationships"/>

</file>

<file path=ppt/slides/_rels/slide379.xml.rels><?xml version="1.0" encoding="UTF-8" standalone="yes"?>
<Relationships xmlns="http://schemas.openxmlformats.org/package/2006/relationships"/>

</file>

<file path=ppt/slides/_rels/slide38.xml.rels><?xml version="1.0" encoding="UTF-8" standalone="yes"?>
<Relationships xmlns="http://schemas.openxmlformats.org/package/2006/relationships"/>

</file>

<file path=ppt/slides/_rels/slide380.xml.rels><?xml version="1.0" encoding="UTF-8" standalone="yes"?>
<Relationships xmlns="http://schemas.openxmlformats.org/package/2006/relationships"/>

</file>

<file path=ppt/slides/_rels/slide381.xml.rels><?xml version="1.0" encoding="UTF-8" standalone="yes"?>
<Relationships xmlns="http://schemas.openxmlformats.org/package/2006/relationships"/>

</file>

<file path=ppt/slides/_rels/slide382.xml.rels><?xml version="1.0" encoding="UTF-8" standalone="yes"?>
<Relationships xmlns="http://schemas.openxmlformats.org/package/2006/relationships"/>

</file>

<file path=ppt/slides/_rels/slide383.xml.rels><?xml version="1.0" encoding="UTF-8" standalone="yes"?>
<Relationships xmlns="http://schemas.openxmlformats.org/package/2006/relationships"/>

</file>

<file path=ppt/slides/_rels/slide384.xml.rels><?xml version="1.0" encoding="UTF-8" standalone="yes"?>
<Relationships xmlns="http://schemas.openxmlformats.org/package/2006/relationships"/>

</file>

<file path=ppt/slides/_rels/slide385.xml.rels><?xml version="1.0" encoding="UTF-8" standalone="yes"?>
<Relationships xmlns="http://schemas.openxmlformats.org/package/2006/relationships"/>

</file>

<file path=ppt/slides/_rels/slide386.xml.rels><?xml version="1.0" encoding="UTF-8" standalone="yes"?>
<Relationships xmlns="http://schemas.openxmlformats.org/package/2006/relationships"/>

</file>

<file path=ppt/slides/_rels/slide387.xml.rels><?xml version="1.0" encoding="UTF-8" standalone="yes"?>
<Relationships xmlns="http://schemas.openxmlformats.org/package/2006/relationships"/>

</file>

<file path=ppt/slides/_rels/slide388.xml.rels><?xml version="1.0" encoding="UTF-8" standalone="yes"?>
<Relationships xmlns="http://schemas.openxmlformats.org/package/2006/relationships"/>

</file>

<file path=ppt/slides/_rels/slide389.xml.rels><?xml version="1.0" encoding="UTF-8" standalone="yes"?>
<Relationships xmlns="http://schemas.openxmlformats.org/package/2006/relationships"/>

</file>

<file path=ppt/slides/_rels/slide39.xml.rels><?xml version="1.0" encoding="UTF-8" standalone="yes"?>
<Relationships xmlns="http://schemas.openxmlformats.org/package/2006/relationships"/>

</file>

<file path=ppt/slides/_rels/slide390.xml.rels><?xml version="1.0" encoding="UTF-8" standalone="yes"?>
<Relationships xmlns="http://schemas.openxmlformats.org/package/2006/relationships"/>

</file>

<file path=ppt/slides/_rels/slide391.xml.rels><?xml version="1.0" encoding="UTF-8" standalone="yes"?>
<Relationships xmlns="http://schemas.openxmlformats.org/package/2006/relationships"/>

</file>

<file path=ppt/slides/_rels/slide392.xml.rels><?xml version="1.0" encoding="UTF-8" standalone="yes"?>
<Relationships xmlns="http://schemas.openxmlformats.org/package/2006/relationships"/>

</file>

<file path=ppt/slides/_rels/slide393.xml.rels><?xml version="1.0" encoding="UTF-8" standalone="yes"?>
<Relationships xmlns="http://schemas.openxmlformats.org/package/2006/relationships"/>

</file>

<file path=ppt/slides/_rels/slide394.xml.rels><?xml version="1.0" encoding="UTF-8" standalone="yes"?>
<Relationships xmlns="http://schemas.openxmlformats.org/package/2006/relationships"/>

</file>

<file path=ppt/slides/_rels/slide395.xml.rels><?xml version="1.0" encoding="UTF-8" standalone="yes"?>
<Relationships xmlns="http://schemas.openxmlformats.org/package/2006/relationships"/>

</file>

<file path=ppt/slides/_rels/slide396.xml.rels><?xml version="1.0" encoding="UTF-8" standalone="yes"?>
<Relationships xmlns="http://schemas.openxmlformats.org/package/2006/relationships"/>

</file>

<file path=ppt/slides/_rels/slide397.xml.rels><?xml version="1.0" encoding="UTF-8" standalone="yes"?>
<Relationships xmlns="http://schemas.openxmlformats.org/package/2006/relationships"/>

</file>

<file path=ppt/slides/_rels/slide398.xml.rels><?xml version="1.0" encoding="UTF-8" standalone="yes"?>
<Relationships xmlns="http://schemas.openxmlformats.org/package/2006/relationships"/>

</file>

<file path=ppt/slides/_rels/slide399.xml.rels><?xml version="1.0" encoding="UTF-8" standalone="yes"?>
<Relationships xmlns="http://schemas.openxmlformats.org/package/2006/relationships"/>

</file>

<file path=ppt/slides/_rels/slide4.xml.rels><?xml version="1.0" encoding="UTF-8" standalone="yes"?>
<Relationships xmlns="http://schemas.openxmlformats.org/package/2006/relationships"/>

</file>

<file path=ppt/slides/_rels/slide40.xml.rels><?xml version="1.0" encoding="UTF-8" standalone="yes"?>
<Relationships xmlns="http://schemas.openxmlformats.org/package/2006/relationships"/>

</file>

<file path=ppt/slides/_rels/slide400.xml.rels><?xml version="1.0" encoding="UTF-8" standalone="yes"?>
<Relationships xmlns="http://schemas.openxmlformats.org/package/2006/relationships"/>

</file>

<file path=ppt/slides/_rels/slide401.xml.rels><?xml version="1.0" encoding="UTF-8" standalone="yes"?>
<Relationships xmlns="http://schemas.openxmlformats.org/package/2006/relationships"/>

</file>

<file path=ppt/slides/_rels/slide402.xml.rels><?xml version="1.0" encoding="UTF-8" standalone="yes"?>
<Relationships xmlns="http://schemas.openxmlformats.org/package/2006/relationships"/>

</file>

<file path=ppt/slides/_rels/slide403.xml.rels><?xml version="1.0" encoding="UTF-8" standalone="yes"?>
<Relationships xmlns="http://schemas.openxmlformats.org/package/2006/relationships"/>

</file>

<file path=ppt/slides/_rels/slide404.xml.rels><?xml version="1.0" encoding="UTF-8" standalone="yes"?>
<Relationships xmlns="http://schemas.openxmlformats.org/package/2006/relationships"/>

</file>

<file path=ppt/slides/_rels/slide405.xml.rels><?xml version="1.0" encoding="UTF-8" standalone="yes"?>
<Relationships xmlns="http://schemas.openxmlformats.org/package/2006/relationships"/>

</file>

<file path=ppt/slides/_rels/slide406.xml.rels><?xml version="1.0" encoding="UTF-8" standalone="yes"?>
<Relationships xmlns="http://schemas.openxmlformats.org/package/2006/relationships"/>

</file>

<file path=ppt/slides/_rels/slide407.xml.rels><?xml version="1.0" encoding="UTF-8" standalone="yes"?>
<Relationships xmlns="http://schemas.openxmlformats.org/package/2006/relationships"/>

</file>

<file path=ppt/slides/_rels/slide408.xml.rels><?xml version="1.0" encoding="UTF-8" standalone="yes"?>
<Relationships xmlns="http://schemas.openxmlformats.org/package/2006/relationships"/>

</file>

<file path=ppt/slides/_rels/slide409.xml.rels><?xml version="1.0" encoding="UTF-8" standalone="yes"?>
<Relationships xmlns="http://schemas.openxmlformats.org/package/2006/relationships"/>

</file>

<file path=ppt/slides/_rels/slide41.xml.rels><?xml version="1.0" encoding="UTF-8" standalone="yes"?>
<Relationships xmlns="http://schemas.openxmlformats.org/package/2006/relationships"/>

</file>

<file path=ppt/slides/_rels/slide410.xml.rels><?xml version="1.0" encoding="UTF-8" standalone="yes"?>
<Relationships xmlns="http://schemas.openxmlformats.org/package/2006/relationships"/>

</file>

<file path=ppt/slides/_rels/slide411.xml.rels><?xml version="1.0" encoding="UTF-8" standalone="yes"?>
<Relationships xmlns="http://schemas.openxmlformats.org/package/2006/relationships"/>

</file>

<file path=ppt/slides/_rels/slide412.xml.rels><?xml version="1.0" encoding="UTF-8" standalone="yes"?>
<Relationships xmlns="http://schemas.openxmlformats.org/package/2006/relationships"/>

</file>

<file path=ppt/slides/_rels/slide413.xml.rels><?xml version="1.0" encoding="UTF-8" standalone="yes"?>
<Relationships xmlns="http://schemas.openxmlformats.org/package/2006/relationships"/>

</file>

<file path=ppt/slides/_rels/slide414.xml.rels><?xml version="1.0" encoding="UTF-8" standalone="yes"?>
<Relationships xmlns="http://schemas.openxmlformats.org/package/2006/relationships"/>

</file>

<file path=ppt/slides/_rels/slide415.xml.rels><?xml version="1.0" encoding="UTF-8" standalone="yes"?>
<Relationships xmlns="http://schemas.openxmlformats.org/package/2006/relationships"/>

</file>

<file path=ppt/slides/_rels/slide416.xml.rels><?xml version="1.0" encoding="UTF-8" standalone="yes"?>
<Relationships xmlns="http://schemas.openxmlformats.org/package/2006/relationships"/>

</file>

<file path=ppt/slides/_rels/slide417.xml.rels><?xml version="1.0" encoding="UTF-8" standalone="yes"?>
<Relationships xmlns="http://schemas.openxmlformats.org/package/2006/relationships"/>

</file>

<file path=ppt/slides/_rels/slide418.xml.rels><?xml version="1.0" encoding="UTF-8" standalone="yes"?>
<Relationships xmlns="http://schemas.openxmlformats.org/package/2006/relationships"/>

</file>

<file path=ppt/slides/_rels/slide419.xml.rels><?xml version="1.0" encoding="UTF-8" standalone="yes"?>
<Relationships xmlns="http://schemas.openxmlformats.org/package/2006/relationships"/>

</file>

<file path=ppt/slides/_rels/slide42.xml.rels><?xml version="1.0" encoding="UTF-8" standalone="yes"?>
<Relationships xmlns="http://schemas.openxmlformats.org/package/2006/relationships"/>

</file>

<file path=ppt/slides/_rels/slide420.xml.rels><?xml version="1.0" encoding="UTF-8" standalone="yes"?>
<Relationships xmlns="http://schemas.openxmlformats.org/package/2006/relationships"/>

</file>

<file path=ppt/slides/_rels/slide421.xml.rels><?xml version="1.0" encoding="UTF-8" standalone="yes"?>
<Relationships xmlns="http://schemas.openxmlformats.org/package/2006/relationships"/>

</file>

<file path=ppt/slides/_rels/slide422.xml.rels><?xml version="1.0" encoding="UTF-8" standalone="yes"?>
<Relationships xmlns="http://schemas.openxmlformats.org/package/2006/relationships"/>

</file>

<file path=ppt/slides/_rels/slide423.xml.rels><?xml version="1.0" encoding="UTF-8" standalone="yes"?>
<Relationships xmlns="http://schemas.openxmlformats.org/package/2006/relationships"/>

</file>

<file path=ppt/slides/_rels/slide424.xml.rels><?xml version="1.0" encoding="UTF-8" standalone="yes"?>
<Relationships xmlns="http://schemas.openxmlformats.org/package/2006/relationships"/>

</file>

<file path=ppt/slides/_rels/slide425.xml.rels><?xml version="1.0" encoding="UTF-8" standalone="yes"?>
<Relationships xmlns="http://schemas.openxmlformats.org/package/2006/relationships"/>

</file>

<file path=ppt/slides/_rels/slide426.xml.rels><?xml version="1.0" encoding="UTF-8" standalone="yes"?>
<Relationships xmlns="http://schemas.openxmlformats.org/package/2006/relationships"/>

</file>

<file path=ppt/slides/_rels/slide427.xml.rels><?xml version="1.0" encoding="UTF-8" standalone="yes"?>
<Relationships xmlns="http://schemas.openxmlformats.org/package/2006/relationships"/>

</file>

<file path=ppt/slides/_rels/slide428.xml.rels><?xml version="1.0" encoding="UTF-8" standalone="yes"?>
<Relationships xmlns="http://schemas.openxmlformats.org/package/2006/relationships"/>

</file>

<file path=ppt/slides/_rels/slide429.xml.rels><?xml version="1.0" encoding="UTF-8" standalone="yes"?>
<Relationships xmlns="http://schemas.openxmlformats.org/package/2006/relationships"/>

</file>

<file path=ppt/slides/_rels/slide43.xml.rels><?xml version="1.0" encoding="UTF-8" standalone="yes"?>
<Relationships xmlns="http://schemas.openxmlformats.org/package/2006/relationships"/>

</file>

<file path=ppt/slides/_rels/slide430.xml.rels><?xml version="1.0" encoding="UTF-8" standalone="yes"?>
<Relationships xmlns="http://schemas.openxmlformats.org/package/2006/relationships"/>

</file>

<file path=ppt/slides/_rels/slide431.xml.rels><?xml version="1.0" encoding="UTF-8" standalone="yes"?>
<Relationships xmlns="http://schemas.openxmlformats.org/package/2006/relationships"/>

</file>

<file path=ppt/slides/_rels/slide432.xml.rels><?xml version="1.0" encoding="UTF-8" standalone="yes"?>
<Relationships xmlns="http://schemas.openxmlformats.org/package/2006/relationships"/>

</file>

<file path=ppt/slides/_rels/slide433.xml.rels><?xml version="1.0" encoding="UTF-8" standalone="yes"?>
<Relationships xmlns="http://schemas.openxmlformats.org/package/2006/relationships"/>

</file>

<file path=ppt/slides/_rels/slide434.xml.rels><?xml version="1.0" encoding="UTF-8" standalone="yes"?>
<Relationships xmlns="http://schemas.openxmlformats.org/package/2006/relationships"/>

</file>

<file path=ppt/slides/_rels/slide435.xml.rels><?xml version="1.0" encoding="UTF-8" standalone="yes"?>
<Relationships xmlns="http://schemas.openxmlformats.org/package/2006/relationships"/>

</file>

<file path=ppt/slides/_rels/slide436.xml.rels><?xml version="1.0" encoding="UTF-8" standalone="yes"?>
<Relationships xmlns="http://schemas.openxmlformats.org/package/2006/relationships"/>

</file>

<file path=ppt/slides/_rels/slide437.xml.rels><?xml version="1.0" encoding="UTF-8" standalone="yes"?>
<Relationships xmlns="http://schemas.openxmlformats.org/package/2006/relationships"/>

</file>

<file path=ppt/slides/_rels/slide438.xml.rels><?xml version="1.0" encoding="UTF-8" standalone="yes"?>
<Relationships xmlns="http://schemas.openxmlformats.org/package/2006/relationships"/>

</file>

<file path=ppt/slides/_rels/slide439.xml.rels><?xml version="1.0" encoding="UTF-8" standalone="yes"?>
<Relationships xmlns="http://schemas.openxmlformats.org/package/2006/relationships"/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image" Target="../media/48915_ca_object_representations_media_1050_large2.jpg"/>
</Relationships>

</file>

<file path=ppt/slides/_rels/slide440.xml.rels><?xml version="1.0" encoding="UTF-8" standalone="yes"?>
<Relationships xmlns="http://schemas.openxmlformats.org/package/2006/relationships"/>

</file>

<file path=ppt/slides/_rels/slide441.xml.rels><?xml version="1.0" encoding="UTF-8" standalone="yes"?>
<Relationships xmlns="http://schemas.openxmlformats.org/package/2006/relationships"/>

</file>

<file path=ppt/slides/_rels/slide442.xml.rels><?xml version="1.0" encoding="UTF-8" standalone="yes"?>
<Relationships xmlns="http://schemas.openxmlformats.org/package/2006/relationships"/>

</file>

<file path=ppt/slides/_rels/slide443.xml.rels><?xml version="1.0" encoding="UTF-8" standalone="yes"?>
<Relationships xmlns="http://schemas.openxmlformats.org/package/2006/relationships"/>

</file>

<file path=ppt/slides/_rels/slide444.xml.rels><?xml version="1.0" encoding="UTF-8" standalone="yes"?>
<Relationships xmlns="http://schemas.openxmlformats.org/package/2006/relationships"/>

</file>

<file path=ppt/slides/_rels/slide445.xml.rels><?xml version="1.0" encoding="UTF-8" standalone="yes"?>
<Relationships xmlns="http://schemas.openxmlformats.org/package/2006/relationships"/>

</file>

<file path=ppt/slides/_rels/slide446.xml.rels><?xml version="1.0" encoding="UTF-8" standalone="yes"?>
<Relationships xmlns="http://schemas.openxmlformats.org/package/2006/relationships"/>

</file>

<file path=ppt/slides/_rels/slide447.xml.rels><?xml version="1.0" encoding="UTF-8" standalone="yes"?>
<Relationships xmlns="http://schemas.openxmlformats.org/package/2006/relationships"/>

</file>

<file path=ppt/slides/_rels/slide448.xml.rels><?xml version="1.0" encoding="UTF-8" standalone="yes"?>
<Relationships xmlns="http://schemas.openxmlformats.org/package/2006/relationships"/>

</file>

<file path=ppt/slides/_rels/slide449.xml.rels><?xml version="1.0" encoding="UTF-8" standalone="yes"?>
<Relationships xmlns="http://schemas.openxmlformats.org/package/2006/relationships"/>

</file>

<file path=ppt/slides/_rels/slide45.xml.rels><?xml version="1.0" encoding="UTF-8" standalone="yes"?>
<Relationships xmlns="http://schemas.openxmlformats.org/package/2006/relationships"/>

</file>

<file path=ppt/slides/_rels/slide450.xml.rels><?xml version="1.0" encoding="UTF-8" standalone="yes"?>
<Relationships xmlns="http://schemas.openxmlformats.org/package/2006/relationships"/>

</file>

<file path=ppt/slides/_rels/slide451.xml.rels><?xml version="1.0" encoding="UTF-8" standalone="yes"?>
<Relationships xmlns="http://schemas.openxmlformats.org/package/2006/relationships"/>

</file>

<file path=ppt/slides/_rels/slide452.xml.rels><?xml version="1.0" encoding="UTF-8" standalone="yes"?>
<Relationships xmlns="http://schemas.openxmlformats.org/package/2006/relationships"/>

</file>

<file path=ppt/slides/_rels/slide453.xml.rels><?xml version="1.0" encoding="UTF-8" standalone="yes"?>
<Relationships xmlns="http://schemas.openxmlformats.org/package/2006/relationships"/>

</file>

<file path=ppt/slides/_rels/slide454.xml.rels><?xml version="1.0" encoding="UTF-8" standalone="yes"?>
<Relationships xmlns="http://schemas.openxmlformats.org/package/2006/relationships"/>

</file>

<file path=ppt/slides/_rels/slide455.xml.rels><?xml version="1.0" encoding="UTF-8" standalone="yes"?>
<Relationships xmlns="http://schemas.openxmlformats.org/package/2006/relationships"/>

</file>

<file path=ppt/slides/_rels/slide456.xml.rels><?xml version="1.0" encoding="UTF-8" standalone="yes"?>
<Relationships xmlns="http://schemas.openxmlformats.org/package/2006/relationships"/>

</file>

<file path=ppt/slides/_rels/slide457.xml.rels><?xml version="1.0" encoding="UTF-8" standalone="yes"?>
<Relationships xmlns="http://schemas.openxmlformats.org/package/2006/relationships"/>

</file>

<file path=ppt/slides/_rels/slide458.xml.rels><?xml version="1.0" encoding="UTF-8" standalone="yes"?>
<Relationships xmlns="http://schemas.openxmlformats.org/package/2006/relationships"/>

</file>

<file path=ppt/slides/_rels/slide459.xml.rels><?xml version="1.0" encoding="UTF-8" standalone="yes"?>
<Relationships xmlns="http://schemas.openxmlformats.org/package/2006/relationships"/>

</file>

<file path=ppt/slides/_rels/slide46.xml.rels><?xml version="1.0" encoding="UTF-8" standalone="yes"?>
<Relationships xmlns="http://schemas.openxmlformats.org/package/2006/relationships"/>

</file>

<file path=ppt/slides/_rels/slide460.xml.rels><?xml version="1.0" encoding="UTF-8" standalone="yes"?>
<Relationships xmlns="http://schemas.openxmlformats.org/package/2006/relationships"/>

</file>

<file path=ppt/slides/_rels/slide461.xml.rels><?xml version="1.0" encoding="UTF-8" standalone="yes"?>
<Relationships xmlns="http://schemas.openxmlformats.org/package/2006/relationships"/>

</file>

<file path=ppt/slides/_rels/slide462.xml.rels><?xml version="1.0" encoding="UTF-8" standalone="yes"?>
<Relationships xmlns="http://schemas.openxmlformats.org/package/2006/relationships"/>

</file>

<file path=ppt/slides/_rels/slide463.xml.rels><?xml version="1.0" encoding="UTF-8" standalone="yes"?>
<Relationships xmlns="http://schemas.openxmlformats.org/package/2006/relationships"/>

</file>

<file path=ppt/slides/_rels/slide464.xml.rels><?xml version="1.0" encoding="UTF-8" standalone="yes"?>
<Relationships xmlns="http://schemas.openxmlformats.org/package/2006/relationships"/>

</file>

<file path=ppt/slides/_rels/slide465.xml.rels><?xml version="1.0" encoding="UTF-8" standalone="yes"?>
<Relationships xmlns="http://schemas.openxmlformats.org/package/2006/relationships"/>

</file>

<file path=ppt/slides/_rels/slide466.xml.rels><?xml version="1.0" encoding="UTF-8" standalone="yes"?>
<Relationships xmlns="http://schemas.openxmlformats.org/package/2006/relationships"/>

</file>

<file path=ppt/slides/_rels/slide467.xml.rels><?xml version="1.0" encoding="UTF-8" standalone="yes"?>
<Relationships xmlns="http://schemas.openxmlformats.org/package/2006/relationships"/>

</file>

<file path=ppt/slides/_rels/slide468.xml.rels><?xml version="1.0" encoding="UTF-8" standalone="yes"?>
<Relationships xmlns="http://schemas.openxmlformats.org/package/2006/relationships"/>

</file>

<file path=ppt/slides/_rels/slide469.xml.rels><?xml version="1.0" encoding="UTF-8" standalone="yes"?>
<Relationships xmlns="http://schemas.openxmlformats.org/package/2006/relationships"/>

</file>

<file path=ppt/slides/_rels/slide47.xml.rels><?xml version="1.0" encoding="UTF-8" standalone="yes"?>
<Relationships xmlns="http://schemas.openxmlformats.org/package/2006/relationships"/>

</file>

<file path=ppt/slides/_rels/slide470.xml.rels><?xml version="1.0" encoding="UTF-8" standalone="yes"?>
<Relationships xmlns="http://schemas.openxmlformats.org/package/2006/relationships"/>

</file>

<file path=ppt/slides/_rels/slide471.xml.rels><?xml version="1.0" encoding="UTF-8" standalone="yes"?>
<Relationships xmlns="http://schemas.openxmlformats.org/package/2006/relationships"/>

</file>

<file path=ppt/slides/_rels/slide472.xml.rels><?xml version="1.0" encoding="UTF-8" standalone="yes"?>
<Relationships xmlns="http://schemas.openxmlformats.org/package/2006/relationships"/>

</file>

<file path=ppt/slides/_rels/slide473.xml.rels><?xml version="1.0" encoding="UTF-8" standalone="yes"?>
<Relationships xmlns="http://schemas.openxmlformats.org/package/2006/relationships"/>

</file>

<file path=ppt/slides/_rels/slide474.xml.rels><?xml version="1.0" encoding="UTF-8" standalone="yes"?>
<Relationships xmlns="http://schemas.openxmlformats.org/package/2006/relationships"/>

</file>

<file path=ppt/slides/_rels/slide475.xml.rels><?xml version="1.0" encoding="UTF-8" standalone="yes"?>
<Relationships xmlns="http://schemas.openxmlformats.org/package/2006/relationships"/>

</file>

<file path=ppt/slides/_rels/slide476.xml.rels><?xml version="1.0" encoding="UTF-8" standalone="yes"?>
<Relationships xmlns="http://schemas.openxmlformats.org/package/2006/relationships"/>

</file>

<file path=ppt/slides/_rels/slide477.xml.rels><?xml version="1.0" encoding="UTF-8" standalone="yes"?>
<Relationships xmlns="http://schemas.openxmlformats.org/package/2006/relationships"/>

</file>

<file path=ppt/slides/_rels/slide478.xml.rels><?xml version="1.0" encoding="UTF-8" standalone="yes"?>
<Relationships xmlns="http://schemas.openxmlformats.org/package/2006/relationships"/>

</file>

<file path=ppt/slides/_rels/slide479.xml.rels><?xml version="1.0" encoding="UTF-8" standalone="yes"?>
<Relationships xmlns="http://schemas.openxmlformats.org/package/2006/relationships"/>

</file>

<file path=ppt/slides/_rels/slide48.xml.rels><?xml version="1.0" encoding="UTF-8" standalone="yes"?>
<Relationships xmlns="http://schemas.openxmlformats.org/package/2006/relationships"/>

</file>

<file path=ppt/slides/_rels/slide480.xml.rels><?xml version="1.0" encoding="UTF-8" standalone="yes"?>
<Relationships xmlns="http://schemas.openxmlformats.org/package/2006/relationships"/>

</file>

<file path=ppt/slides/_rels/slide481.xml.rels><?xml version="1.0" encoding="UTF-8" standalone="yes"?>
<Relationships xmlns="http://schemas.openxmlformats.org/package/2006/relationships"/>

</file>

<file path=ppt/slides/_rels/slide482.xml.rels><?xml version="1.0" encoding="UTF-8" standalone="yes"?>
<Relationships xmlns="http://schemas.openxmlformats.org/package/2006/relationships"/>

</file>

<file path=ppt/slides/_rels/slide483.xml.rels><?xml version="1.0" encoding="UTF-8" standalone="yes"?>
<Relationships xmlns="http://schemas.openxmlformats.org/package/2006/relationships"/>

</file>

<file path=ppt/slides/_rels/slide484.xml.rels><?xml version="1.0" encoding="UTF-8" standalone="yes"?>
<Relationships xmlns="http://schemas.openxmlformats.org/package/2006/relationships"/>

</file>

<file path=ppt/slides/_rels/slide485.xml.rels><?xml version="1.0" encoding="UTF-8" standalone="yes"?>
<Relationships xmlns="http://schemas.openxmlformats.org/package/2006/relationships"/>

</file>

<file path=ppt/slides/_rels/slide486.xml.rels><?xml version="1.0" encoding="UTF-8" standalone="yes"?>
<Relationships xmlns="http://schemas.openxmlformats.org/package/2006/relationships"/>

</file>

<file path=ppt/slides/_rels/slide487.xml.rels><?xml version="1.0" encoding="UTF-8" standalone="yes"?>
<Relationships xmlns="http://schemas.openxmlformats.org/package/2006/relationships"/>

</file>

<file path=ppt/slides/_rels/slide488.xml.rels><?xml version="1.0" encoding="UTF-8" standalone="yes"?>
<Relationships xmlns="http://schemas.openxmlformats.org/package/2006/relationships"/>

</file>

<file path=ppt/slides/_rels/slide489.xml.rels><?xml version="1.0" encoding="UTF-8" standalone="yes"?>
<Relationships xmlns="http://schemas.openxmlformats.org/package/2006/relationships"/>

</file>

<file path=ppt/slides/_rels/slide49.xml.rels><?xml version="1.0" encoding="UTF-8" standalone="yes"?>
<Relationships xmlns="http://schemas.openxmlformats.org/package/2006/relationships"/>

</file>

<file path=ppt/slides/_rels/slide490.xml.rels><?xml version="1.0" encoding="UTF-8" standalone="yes"?>
<Relationships xmlns="http://schemas.openxmlformats.org/package/2006/relationships"/>

</file>

<file path=ppt/slides/_rels/slide491.xml.rels><?xml version="1.0" encoding="UTF-8" standalone="yes"?>
<Relationships xmlns="http://schemas.openxmlformats.org/package/2006/relationships"/>

</file>

<file path=ppt/slides/_rels/slide492.xml.rels><?xml version="1.0" encoding="UTF-8" standalone="yes"?>
<Relationships xmlns="http://schemas.openxmlformats.org/package/2006/relationships"/>

</file>

<file path=ppt/slides/_rels/slide493.xml.rels><?xml version="1.0" encoding="UTF-8" standalone="yes"?>
<Relationships xmlns="http://schemas.openxmlformats.org/package/2006/relationships"/>

</file>

<file path=ppt/slides/_rels/slide494.xml.rels><?xml version="1.0" encoding="UTF-8" standalone="yes"?>
<Relationships xmlns="http://schemas.openxmlformats.org/package/2006/relationships"/>

</file>

<file path=ppt/slides/_rels/slide495.xml.rels><?xml version="1.0" encoding="UTF-8" standalone="yes"?>
<Relationships xmlns="http://schemas.openxmlformats.org/package/2006/relationships"/>

</file>

<file path=ppt/slides/_rels/slide496.xml.rels><?xml version="1.0" encoding="UTF-8" standalone="yes"?>
<Relationships xmlns="http://schemas.openxmlformats.org/package/2006/relationships"/>

</file>

<file path=ppt/slides/_rels/slide497.xml.rels><?xml version="1.0" encoding="UTF-8" standalone="yes"?>
<Relationships xmlns="http://schemas.openxmlformats.org/package/2006/relationships"/>

</file>

<file path=ppt/slides/_rels/slide498.xml.rels><?xml version="1.0" encoding="UTF-8" standalone="yes"?>
<Relationships xmlns="http://schemas.openxmlformats.org/package/2006/relationships"/>

</file>

<file path=ppt/slides/_rels/slide499.xml.rels><?xml version="1.0" encoding="UTF-8" standalone="yes"?>
<Relationships xmlns="http://schemas.openxmlformats.org/package/2006/relationships"/>

</file>

<file path=ppt/slides/_rels/slide5.xml.rels><?xml version="1.0" encoding="UTF-8" standalone="yes"?>
<Relationships xmlns="http://schemas.openxmlformats.org/package/2006/relationships"/>

</file>

<file path=ppt/slides/_rels/slide50.xml.rels><?xml version="1.0" encoding="UTF-8" standalone="yes"?>
<Relationships xmlns="http://schemas.openxmlformats.org/package/2006/relationships"/>

</file>

<file path=ppt/slides/_rels/slide500.xml.rels><?xml version="1.0" encoding="UTF-8" standalone="yes"?>
<Relationships xmlns="http://schemas.openxmlformats.org/package/2006/relationships"/>

</file>

<file path=ppt/slides/_rels/slide501.xml.rels><?xml version="1.0" encoding="UTF-8" standalone="yes"?>
<Relationships xmlns="http://schemas.openxmlformats.org/package/2006/relationships"/>

</file>

<file path=ppt/slides/_rels/slide502.xml.rels><?xml version="1.0" encoding="UTF-8" standalone="yes"?>
<Relationships xmlns="http://schemas.openxmlformats.org/package/2006/relationships"/>

</file>

<file path=ppt/slides/_rels/slide503.xml.rels><?xml version="1.0" encoding="UTF-8" standalone="yes"?>
<Relationships xmlns="http://schemas.openxmlformats.org/package/2006/relationships"/>

</file>

<file path=ppt/slides/_rels/slide504.xml.rels><?xml version="1.0" encoding="UTF-8" standalone="yes"?>
<Relationships xmlns="http://schemas.openxmlformats.org/package/2006/relationships"/>

</file>

<file path=ppt/slides/_rels/slide505.xml.rels><?xml version="1.0" encoding="UTF-8" standalone="yes"?>
<Relationships xmlns="http://schemas.openxmlformats.org/package/2006/relationships"/>

</file>

<file path=ppt/slides/_rels/slide506.xml.rels><?xml version="1.0" encoding="UTF-8" standalone="yes"?>
<Relationships xmlns="http://schemas.openxmlformats.org/package/2006/relationships"/>

</file>

<file path=ppt/slides/_rels/slide507.xml.rels><?xml version="1.0" encoding="UTF-8" standalone="yes"?>
<Relationships xmlns="http://schemas.openxmlformats.org/package/2006/relationships"/>

</file>

<file path=ppt/slides/_rels/slide508.xml.rels><?xml version="1.0" encoding="UTF-8" standalone="yes"?>
<Relationships xmlns="http://schemas.openxmlformats.org/package/2006/relationships"/>

</file>

<file path=ppt/slides/_rels/slide509.xml.rels><?xml version="1.0" encoding="UTF-8" standalone="yes"?>
<Relationships xmlns="http://schemas.openxmlformats.org/package/2006/relationships"/>

</file>

<file path=ppt/slides/_rels/slide51.xml.rels><?xml version="1.0" encoding="UTF-8" standalone="yes"?>
<Relationships xmlns="http://schemas.openxmlformats.org/package/2006/relationships"/>

</file>

<file path=ppt/slides/_rels/slide510.xml.rels><?xml version="1.0" encoding="UTF-8" standalone="yes"?>
<Relationships xmlns="http://schemas.openxmlformats.org/package/2006/relationships"/>

</file>

<file path=ppt/slides/_rels/slide511.xml.rels><?xml version="1.0" encoding="UTF-8" standalone="yes"?>
<Relationships xmlns="http://schemas.openxmlformats.org/package/2006/relationships"/>

</file>

<file path=ppt/slides/_rels/slide512.xml.rels><?xml version="1.0" encoding="UTF-8" standalone="yes"?>
<Relationships xmlns="http://schemas.openxmlformats.org/package/2006/relationships"/>

</file>

<file path=ppt/slides/_rels/slide513.xml.rels><?xml version="1.0" encoding="UTF-8" standalone="yes"?>
<Relationships xmlns="http://schemas.openxmlformats.org/package/2006/relationships"/>

</file>

<file path=ppt/slides/_rels/slide514.xml.rels><?xml version="1.0" encoding="UTF-8" standalone="yes"?>
<Relationships xmlns="http://schemas.openxmlformats.org/package/2006/relationships"/>

</file>

<file path=ppt/slides/_rels/slide515.xml.rels><?xml version="1.0" encoding="UTF-8" standalone="yes"?>
<Relationships xmlns="http://schemas.openxmlformats.org/package/2006/relationships"/>

</file>

<file path=ppt/slides/_rels/slide516.xml.rels><?xml version="1.0" encoding="UTF-8" standalone="yes"?>
<Relationships xmlns="http://schemas.openxmlformats.org/package/2006/relationships"/>

</file>

<file path=ppt/slides/_rels/slide517.xml.rels><?xml version="1.0" encoding="UTF-8" standalone="yes"?>
<Relationships xmlns="http://schemas.openxmlformats.org/package/2006/relationships"/>

</file>

<file path=ppt/slides/_rels/slide518.xml.rels><?xml version="1.0" encoding="UTF-8" standalone="yes"?>
<Relationships xmlns="http://schemas.openxmlformats.org/package/2006/relationships"/>

</file>

<file path=ppt/slides/_rels/slide519.xml.rels><?xml version="1.0" encoding="UTF-8" standalone="yes"?>
<Relationships xmlns="http://schemas.openxmlformats.org/package/2006/relationships"/>

</file>

<file path=ppt/slides/_rels/slide52.xml.rels><?xml version="1.0" encoding="UTF-8" standalone="yes"?>
<Relationships xmlns="http://schemas.openxmlformats.org/package/2006/relationships"/>

</file>

<file path=ppt/slides/_rels/slide520.xml.rels><?xml version="1.0" encoding="UTF-8" standalone="yes"?>
<Relationships xmlns="http://schemas.openxmlformats.org/package/2006/relationships"/>

</file>

<file path=ppt/slides/_rels/slide521.xml.rels><?xml version="1.0" encoding="UTF-8" standalone="yes"?>
<Relationships xmlns="http://schemas.openxmlformats.org/package/2006/relationships"/>

</file>

<file path=ppt/slides/_rels/slide522.xml.rels><?xml version="1.0" encoding="UTF-8" standalone="yes"?>
<Relationships xmlns="http://schemas.openxmlformats.org/package/2006/relationships"/>

</file>

<file path=ppt/slides/_rels/slide523.xml.rels><?xml version="1.0" encoding="UTF-8" standalone="yes"?>
<Relationships xmlns="http://schemas.openxmlformats.org/package/2006/relationships"/>

</file>

<file path=ppt/slides/_rels/slide524.xml.rels><?xml version="1.0" encoding="UTF-8" standalone="yes"?>
<Relationships xmlns="http://schemas.openxmlformats.org/package/2006/relationships"/>

</file>

<file path=ppt/slides/_rels/slide525.xml.rels><?xml version="1.0" encoding="UTF-8" standalone="yes"?>
<Relationships xmlns="http://schemas.openxmlformats.org/package/2006/relationships"/>

</file>

<file path=ppt/slides/_rels/slide526.xml.rels><?xml version="1.0" encoding="UTF-8" standalone="yes"?>
<Relationships xmlns="http://schemas.openxmlformats.org/package/2006/relationships"/>

</file>

<file path=ppt/slides/_rels/slide527.xml.rels><?xml version="1.0" encoding="UTF-8" standalone="yes"?>
<Relationships xmlns="http://schemas.openxmlformats.org/package/2006/relationships"/>

</file>

<file path=ppt/slides/_rels/slide528.xml.rels><?xml version="1.0" encoding="UTF-8" standalone="yes"?>
<Relationships xmlns="http://schemas.openxmlformats.org/package/2006/relationships"/>

</file>

<file path=ppt/slides/_rels/slide529.xml.rels><?xml version="1.0" encoding="UTF-8" standalone="yes"?>
<Relationships xmlns="http://schemas.openxmlformats.org/package/2006/relationships"/>

</file>

<file path=ppt/slides/_rels/slide53.xml.rels><?xml version="1.0" encoding="UTF-8" standalone="yes"?>
<Relationships xmlns="http://schemas.openxmlformats.org/package/2006/relationships"/>

</file>

<file path=ppt/slides/_rels/slide530.xml.rels><?xml version="1.0" encoding="UTF-8" standalone="yes"?>
<Relationships xmlns="http://schemas.openxmlformats.org/package/2006/relationships"/>

</file>

<file path=ppt/slides/_rels/slide531.xml.rels><?xml version="1.0" encoding="UTF-8" standalone="yes"?>
<Relationships xmlns="http://schemas.openxmlformats.org/package/2006/relationships"/>

</file>

<file path=ppt/slides/_rels/slide532.xml.rels><?xml version="1.0" encoding="UTF-8" standalone="yes"?>
<Relationships xmlns="http://schemas.openxmlformats.org/package/2006/relationships"/>

</file>

<file path=ppt/slides/_rels/slide533.xml.rels><?xml version="1.0" encoding="UTF-8" standalone="yes"?>
<Relationships xmlns="http://schemas.openxmlformats.org/package/2006/relationships"/>

</file>

<file path=ppt/slides/_rels/slide534.xml.rels><?xml version="1.0" encoding="UTF-8" standalone="yes"?>
<Relationships xmlns="http://schemas.openxmlformats.org/package/2006/relationships"/>

</file>

<file path=ppt/slides/_rels/slide535.xml.rels><?xml version="1.0" encoding="UTF-8" standalone="yes"?>
<Relationships xmlns="http://schemas.openxmlformats.org/package/2006/relationships"/>

</file>

<file path=ppt/slides/_rels/slide536.xml.rels><?xml version="1.0" encoding="UTF-8" standalone="yes"?>
<Relationships xmlns="http://schemas.openxmlformats.org/package/2006/relationships"/>

</file>

<file path=ppt/slides/_rels/slide537.xml.rels><?xml version="1.0" encoding="UTF-8" standalone="yes"?>
<Relationships xmlns="http://schemas.openxmlformats.org/package/2006/relationships"/>

</file>

<file path=ppt/slides/_rels/slide538.xml.rels><?xml version="1.0" encoding="UTF-8" standalone="yes"?>
<Relationships xmlns="http://schemas.openxmlformats.org/package/2006/relationships"/>

</file>

<file path=ppt/slides/_rels/slide539.xml.rels><?xml version="1.0" encoding="UTF-8" standalone="yes"?>
<Relationships xmlns="http://schemas.openxmlformats.org/package/2006/relationships"/>

</file>

<file path=ppt/slides/_rels/slide54.xml.rels><?xml version="1.0" encoding="UTF-8" standalone="yes"?>
<Relationships xmlns="http://schemas.openxmlformats.org/package/2006/relationships"/>

</file>

<file path=ppt/slides/_rels/slide540.xml.rels><?xml version="1.0" encoding="UTF-8" standalone="yes"?>
<Relationships xmlns="http://schemas.openxmlformats.org/package/2006/relationships"/>

</file>

<file path=ppt/slides/_rels/slide541.xml.rels><?xml version="1.0" encoding="UTF-8" standalone="yes"?>
<Relationships xmlns="http://schemas.openxmlformats.org/package/2006/relationships"/>

</file>

<file path=ppt/slides/_rels/slide542.xml.rels><?xml version="1.0" encoding="UTF-8" standalone="yes"?>
<Relationships xmlns="http://schemas.openxmlformats.org/package/2006/relationships"/>

</file>

<file path=ppt/slides/_rels/slide543.xml.rels><?xml version="1.0" encoding="UTF-8" standalone="yes"?>
<Relationships xmlns="http://schemas.openxmlformats.org/package/2006/relationships"/>

</file>

<file path=ppt/slides/_rels/slide544.xml.rels><?xml version="1.0" encoding="UTF-8" standalone="yes"?>
<Relationships xmlns="http://schemas.openxmlformats.org/package/2006/relationships"/>

</file>

<file path=ppt/slides/_rels/slide545.xml.rels><?xml version="1.0" encoding="UTF-8" standalone="yes"?>
<Relationships xmlns="http://schemas.openxmlformats.org/package/2006/relationships"/>

</file>

<file path=ppt/slides/_rels/slide546.xml.rels><?xml version="1.0" encoding="UTF-8" standalone="yes"?>
<Relationships xmlns="http://schemas.openxmlformats.org/package/2006/relationships"/>

</file>

<file path=ppt/slides/_rels/slide547.xml.rels><?xml version="1.0" encoding="UTF-8" standalone="yes"?>
<Relationships xmlns="http://schemas.openxmlformats.org/package/2006/relationships"/>

</file>

<file path=ppt/slides/_rels/slide548.xml.rels><?xml version="1.0" encoding="UTF-8" standalone="yes"?>
<Relationships xmlns="http://schemas.openxmlformats.org/package/2006/relationships"/>

</file>

<file path=ppt/slides/_rels/slide549.xml.rels><?xml version="1.0" encoding="UTF-8" standalone="yes"?>
<Relationships xmlns="http://schemas.openxmlformats.org/package/2006/relationships"/>

</file>

<file path=ppt/slides/_rels/slide55.xml.rels><?xml version="1.0" encoding="UTF-8" standalone="yes"?>
<Relationships xmlns="http://schemas.openxmlformats.org/package/2006/relationships"/>

</file>

<file path=ppt/slides/_rels/slide550.xml.rels><?xml version="1.0" encoding="UTF-8" standalone="yes"?>
<Relationships xmlns="http://schemas.openxmlformats.org/package/2006/relationships"/>

</file>

<file path=ppt/slides/_rels/slide551.xml.rels><?xml version="1.0" encoding="UTF-8" standalone="yes"?>
<Relationships xmlns="http://schemas.openxmlformats.org/package/2006/relationships"/>

</file>

<file path=ppt/slides/_rels/slide552.xml.rels><?xml version="1.0" encoding="UTF-8" standalone="yes"?>
<Relationships xmlns="http://schemas.openxmlformats.org/package/2006/relationships"/>

</file>

<file path=ppt/slides/_rels/slide553.xml.rels><?xml version="1.0" encoding="UTF-8" standalone="yes"?>
<Relationships xmlns="http://schemas.openxmlformats.org/package/2006/relationships"/>

</file>

<file path=ppt/slides/_rels/slide554.xml.rels><?xml version="1.0" encoding="UTF-8" standalone="yes"?>
<Relationships xmlns="http://schemas.openxmlformats.org/package/2006/relationships"/>

</file>

<file path=ppt/slides/_rels/slide555.xml.rels><?xml version="1.0" encoding="UTF-8" standalone="yes"?>
<Relationships xmlns="http://schemas.openxmlformats.org/package/2006/relationships"/>

</file>

<file path=ppt/slides/_rels/slide556.xml.rels><?xml version="1.0" encoding="UTF-8" standalone="yes"?>
<Relationships xmlns="http://schemas.openxmlformats.org/package/2006/relationships"/>

</file>

<file path=ppt/slides/_rels/slide557.xml.rels><?xml version="1.0" encoding="UTF-8" standalone="yes"?>
<Relationships xmlns="http://schemas.openxmlformats.org/package/2006/relationships"/>

</file>

<file path=ppt/slides/_rels/slide558.xml.rels><?xml version="1.0" encoding="UTF-8" standalone="yes"?>
<Relationships xmlns="http://schemas.openxmlformats.org/package/2006/relationships"/>

</file>

<file path=ppt/slides/_rels/slide559.xml.rels><?xml version="1.0" encoding="UTF-8" standalone="yes"?>
<Relationships xmlns="http://schemas.openxmlformats.org/package/2006/relationships"/>

</file>

<file path=ppt/slides/_rels/slide56.xml.rels><?xml version="1.0" encoding="UTF-8" standalone="yes"?>
<Relationships xmlns="http://schemas.openxmlformats.org/package/2006/relationships"/>

</file>

<file path=ppt/slides/_rels/slide560.xml.rels><?xml version="1.0" encoding="UTF-8" standalone="yes"?>
<Relationships xmlns="http://schemas.openxmlformats.org/package/2006/relationships"/>

</file>

<file path=ppt/slides/_rels/slide561.xml.rels><?xml version="1.0" encoding="UTF-8" standalone="yes"?>
<Relationships xmlns="http://schemas.openxmlformats.org/package/2006/relationships"/>

</file>

<file path=ppt/slides/_rels/slide562.xml.rels><?xml version="1.0" encoding="UTF-8" standalone="yes"?>
<Relationships xmlns="http://schemas.openxmlformats.org/package/2006/relationships"/>

</file>

<file path=ppt/slides/_rels/slide563.xml.rels><?xml version="1.0" encoding="UTF-8" standalone="yes"?>
<Relationships xmlns="http://schemas.openxmlformats.org/package/2006/relationships"/>

</file>

<file path=ppt/slides/_rels/slide564.xml.rels><?xml version="1.0" encoding="UTF-8" standalone="yes"?>
<Relationships xmlns="http://schemas.openxmlformats.org/package/2006/relationships"/>

</file>

<file path=ppt/slides/_rels/slide565.xml.rels><?xml version="1.0" encoding="UTF-8" standalone="yes"?>
<Relationships xmlns="http://schemas.openxmlformats.org/package/2006/relationships"/>

</file>

<file path=ppt/slides/_rels/slide566.xml.rels><?xml version="1.0" encoding="UTF-8" standalone="yes"?>
<Relationships xmlns="http://schemas.openxmlformats.org/package/2006/relationships"/>

</file>

<file path=ppt/slides/_rels/slide567.xml.rels><?xml version="1.0" encoding="UTF-8" standalone="yes"?>
<Relationships xmlns="http://schemas.openxmlformats.org/package/2006/relationships"/>

</file>

<file path=ppt/slides/_rels/slide568.xml.rels><?xml version="1.0" encoding="UTF-8" standalone="yes"?>
<Relationships xmlns="http://schemas.openxmlformats.org/package/2006/relationships"/>

</file>

<file path=ppt/slides/_rels/slide569.xml.rels><?xml version="1.0" encoding="UTF-8" standalone="yes"?>
<Relationships xmlns="http://schemas.openxmlformats.org/package/2006/relationships"/>

</file>

<file path=ppt/slides/_rels/slide57.xml.rels><?xml version="1.0" encoding="UTF-8" standalone="yes"?>
<Relationships xmlns="http://schemas.openxmlformats.org/package/2006/relationships"/>

</file>

<file path=ppt/slides/_rels/slide570.xml.rels><?xml version="1.0" encoding="UTF-8" standalone="yes"?>
<Relationships xmlns="http://schemas.openxmlformats.org/package/2006/relationships"/>

</file>

<file path=ppt/slides/_rels/slide571.xml.rels><?xml version="1.0" encoding="UTF-8" standalone="yes"?>
<Relationships xmlns="http://schemas.openxmlformats.org/package/2006/relationships"/>

</file>

<file path=ppt/slides/_rels/slide572.xml.rels><?xml version="1.0" encoding="UTF-8" standalone="yes"?>
<Relationships xmlns="http://schemas.openxmlformats.org/package/2006/relationships">
  <Relationship Id="rId1" Type="http://schemas.openxmlformats.org/officeDocument/2006/relationships/image" Target="../media/9624_ca_object_representations_media_1042_large3.jpg"/>
</Relationships>

</file>

<file path=ppt/slides/_rels/slide573.xml.rels><?xml version="1.0" encoding="UTF-8" standalone="yes"?>
<Relationships xmlns="http://schemas.openxmlformats.org/package/2006/relationships">
  <Relationship Id="rId1" Type="http://schemas.openxmlformats.org/officeDocument/2006/relationships/image" Target="../media/50069_ca_object_representations_media_1454_large4.jpg"/>
</Relationships>

</file>

<file path=ppt/slides/_rels/slide574.xml.rels><?xml version="1.0" encoding="UTF-8" standalone="yes"?>
<Relationships xmlns="http://schemas.openxmlformats.org/package/2006/relationships">
  <Relationship Id="rId1" Type="http://schemas.openxmlformats.org/officeDocument/2006/relationships/image" Target="../media/4855_ca_object_representations_media_1049_large5.jpg"/>
</Relationships>

</file>

<file path=ppt/slides/_rels/slide58.xml.rels><?xml version="1.0" encoding="UTF-8" standalone="yes"?>
<Relationships xmlns="http://schemas.openxmlformats.org/package/2006/relationships"/>

</file>

<file path=ppt/slides/_rels/slide59.xml.rels><?xml version="1.0" encoding="UTF-8" standalone="yes"?>
<Relationships xmlns="http://schemas.openxmlformats.org/package/2006/relationships"/>

</file>

<file path=ppt/slides/_rels/slide6.xml.rels><?xml version="1.0" encoding="UTF-8" standalone="yes"?>
<Relationships xmlns="http://schemas.openxmlformats.org/package/2006/relationships"/>

</file>

<file path=ppt/slides/_rels/slide60.xml.rels><?xml version="1.0" encoding="UTF-8" standalone="yes"?>
<Relationships xmlns="http://schemas.openxmlformats.org/package/2006/relationships"/>

</file>

<file path=ppt/slides/_rels/slide61.xml.rels><?xml version="1.0" encoding="UTF-8" standalone="yes"?>
<Relationships xmlns="http://schemas.openxmlformats.org/package/2006/relationships"/>

</file>

<file path=ppt/slides/_rels/slide62.xml.rels><?xml version="1.0" encoding="UTF-8" standalone="yes"?>
<Relationships xmlns="http://schemas.openxmlformats.org/package/2006/relationships"/>

</file>

<file path=ppt/slides/_rels/slide63.xml.rels><?xml version="1.0" encoding="UTF-8" standalone="yes"?>
<Relationships xmlns="http://schemas.openxmlformats.org/package/2006/relationships"/>

</file>

<file path=ppt/slides/_rels/slide64.xml.rels><?xml version="1.0" encoding="UTF-8" standalone="yes"?>
<Relationships xmlns="http://schemas.openxmlformats.org/package/2006/relationships"/>

</file>

<file path=ppt/slides/_rels/slide65.xml.rels><?xml version="1.0" encoding="UTF-8" standalone="yes"?>
<Relationships xmlns="http://schemas.openxmlformats.org/package/2006/relationships"/>

</file>

<file path=ppt/slides/_rels/slide66.xml.rels><?xml version="1.0" encoding="UTF-8" standalone="yes"?>
<Relationships xmlns="http://schemas.openxmlformats.org/package/2006/relationships"/>

</file>

<file path=ppt/slides/_rels/slide67.xml.rels><?xml version="1.0" encoding="UTF-8" standalone="yes"?>
<Relationships xmlns="http://schemas.openxmlformats.org/package/2006/relationships"/>

</file>

<file path=ppt/slides/_rels/slide68.xml.rels><?xml version="1.0" encoding="UTF-8" standalone="yes"?>
<Relationships xmlns="http://schemas.openxmlformats.org/package/2006/relationships"/>

</file>

<file path=ppt/slides/_rels/slide69.xml.rels><?xml version="1.0" encoding="UTF-8" standalone="yes"?>
<Relationships xmlns="http://schemas.openxmlformats.org/package/2006/relationships"/>

</file>

<file path=ppt/slides/_rels/slide7.xml.rels><?xml version="1.0" encoding="UTF-8" standalone="yes"?>
<Relationships xmlns="http://schemas.openxmlformats.org/package/2006/relationships"/>

</file>

<file path=ppt/slides/_rels/slide70.xml.rels><?xml version="1.0" encoding="UTF-8" standalone="yes"?>
<Relationships xmlns="http://schemas.openxmlformats.org/package/2006/relationships"/>

</file>

<file path=ppt/slides/_rels/slide71.xml.rels><?xml version="1.0" encoding="UTF-8" standalone="yes"?>
<Relationships xmlns="http://schemas.openxmlformats.org/package/2006/relationships"/>

</file>

<file path=ppt/slides/_rels/slide72.xml.rels><?xml version="1.0" encoding="UTF-8" standalone="yes"?>
<Relationships xmlns="http://schemas.openxmlformats.org/package/2006/relationships"/>

</file>

<file path=ppt/slides/_rels/slide73.xml.rels><?xml version="1.0" encoding="UTF-8" standalone="yes"?>
<Relationships xmlns="http://schemas.openxmlformats.org/package/2006/relationships"/>

</file>

<file path=ppt/slides/_rels/slide74.xml.rels><?xml version="1.0" encoding="UTF-8" standalone="yes"?>
<Relationships xmlns="http://schemas.openxmlformats.org/package/2006/relationships"/>

</file>

<file path=ppt/slides/_rels/slide75.xml.rels><?xml version="1.0" encoding="UTF-8" standalone="yes"?>
<Relationships xmlns="http://schemas.openxmlformats.org/package/2006/relationships"/>

</file>

<file path=ppt/slides/_rels/slide76.xml.rels><?xml version="1.0" encoding="UTF-8" standalone="yes"?>
<Relationships xmlns="http://schemas.openxmlformats.org/package/2006/relationships"/>

</file>

<file path=ppt/slides/_rels/slide77.xml.rels><?xml version="1.0" encoding="UTF-8" standalone="yes"?>
<Relationships xmlns="http://schemas.openxmlformats.org/package/2006/relationships"/>

</file>

<file path=ppt/slides/_rels/slide78.xml.rels><?xml version="1.0" encoding="UTF-8" standalone="yes"?>
<Relationships xmlns="http://schemas.openxmlformats.org/package/2006/relationships"/>

</file>

<file path=ppt/slides/_rels/slide79.xml.rels><?xml version="1.0" encoding="UTF-8" standalone="yes"?>
<Relationships xmlns="http://schemas.openxmlformats.org/package/2006/relationships"/>

</file>

<file path=ppt/slides/_rels/slide8.xml.rels><?xml version="1.0" encoding="UTF-8" standalone="yes"?>
<Relationships xmlns="http://schemas.openxmlformats.org/package/2006/relationships"/>

</file>

<file path=ppt/slides/_rels/slide80.xml.rels><?xml version="1.0" encoding="UTF-8" standalone="yes"?>
<Relationships xmlns="http://schemas.openxmlformats.org/package/2006/relationships"/>

</file>

<file path=ppt/slides/_rels/slide81.xml.rels><?xml version="1.0" encoding="UTF-8" standalone="yes"?>
<Relationships xmlns="http://schemas.openxmlformats.org/package/2006/relationships"/>

</file>

<file path=ppt/slides/_rels/slide82.xml.rels><?xml version="1.0" encoding="UTF-8" standalone="yes"?>
<Relationships xmlns="http://schemas.openxmlformats.org/package/2006/relationships"/>

</file>

<file path=ppt/slides/_rels/slide83.xml.rels><?xml version="1.0" encoding="UTF-8" standalone="yes"?>
<Relationships xmlns="http://schemas.openxmlformats.org/package/2006/relationships"/>

</file>

<file path=ppt/slides/_rels/slide84.xml.rels><?xml version="1.0" encoding="UTF-8" standalone="yes"?>
<Relationships xmlns="http://schemas.openxmlformats.org/package/2006/relationships"/>

</file>

<file path=ppt/slides/_rels/slide85.xml.rels><?xml version="1.0" encoding="UTF-8" standalone="yes"?>
<Relationships xmlns="http://schemas.openxmlformats.org/package/2006/relationships"/>

</file>

<file path=ppt/slides/_rels/slide86.xml.rels><?xml version="1.0" encoding="UTF-8" standalone="yes"?>
<Relationships xmlns="http://schemas.openxmlformats.org/package/2006/relationships"/>

</file>

<file path=ppt/slides/_rels/slide87.xml.rels><?xml version="1.0" encoding="UTF-8" standalone="yes"?>
<Relationships xmlns="http://schemas.openxmlformats.org/package/2006/relationships"/>

</file>

<file path=ppt/slides/_rels/slide88.xml.rels><?xml version="1.0" encoding="UTF-8" standalone="yes"?>
<Relationships xmlns="http://schemas.openxmlformats.org/package/2006/relationships"/>

</file>

<file path=ppt/slides/_rels/slide89.xml.rels><?xml version="1.0" encoding="UTF-8" standalone="yes"?>
<Relationships xmlns="http://schemas.openxmlformats.org/package/2006/relationships"/>

</file>

<file path=ppt/slides/_rels/slide9.xml.rels><?xml version="1.0" encoding="UTF-8" standalone="yes"?>
<Relationships xmlns="http://schemas.openxmlformats.org/package/2006/relationships"/>

</file>

<file path=ppt/slides/_rels/slide90.xml.rels><?xml version="1.0" encoding="UTF-8" standalone="yes"?>
<Relationships xmlns="http://schemas.openxmlformats.org/package/2006/relationships"/>

</file>

<file path=ppt/slides/_rels/slide91.xml.rels><?xml version="1.0" encoding="UTF-8" standalone="yes"?>
<Relationships xmlns="http://schemas.openxmlformats.org/package/2006/relationships"/>

</file>

<file path=ppt/slides/_rels/slide92.xml.rels><?xml version="1.0" encoding="UTF-8" standalone="yes"?>
<Relationships xmlns="http://schemas.openxmlformats.org/package/2006/relationships"/>

</file>

<file path=ppt/slides/_rels/slide93.xml.rels><?xml version="1.0" encoding="UTF-8" standalone="yes"?>
<Relationships xmlns="http://schemas.openxmlformats.org/package/2006/relationships"/>

</file>

<file path=ppt/slides/_rels/slide94.xml.rels><?xml version="1.0" encoding="UTF-8" standalone="yes"?>
<Relationships xmlns="http://schemas.openxmlformats.org/package/2006/relationships"/>

</file>

<file path=ppt/slides/_rels/slide95.xml.rels><?xml version="1.0" encoding="UTF-8" standalone="yes"?>
<Relationships xmlns="http://schemas.openxmlformats.org/package/2006/relationships"/>

</file>

<file path=ppt/slides/_rels/slide96.xml.rels><?xml version="1.0" encoding="UTF-8" standalone="yes"?>
<Relationships xmlns="http://schemas.openxmlformats.org/package/2006/relationships"/>

</file>

<file path=ppt/slides/_rels/slide97.xml.rels><?xml version="1.0" encoding="UTF-8" standalone="yes"?>
<Relationships xmlns="http://schemas.openxmlformats.org/package/2006/relationships"/>

</file>

<file path=ppt/slides/_rels/slide98.xml.rels><?xml version="1.0" encoding="UTF-8" standalone="yes"?>
<Relationships xmlns="http://schemas.openxmlformats.org/package/2006/relationships"/>

</file>

<file path=ppt/slides/_rels/slide99.xml.rels><?xml version="1.0" encoding="UTF-8" standalone="yes"?>
<Relationships xmlns="http://schemas.openxmlformats.org/package/2006/relationships"/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législatives fédérales 1914 (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secours : S.O.S. (25936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0:05:03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ide social de Belgique : d'après le "manuel social" de A. Vermeersch et A. Müller (3271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errain du combat : notes et documents pour servir au Prolétariat de la métallurgie dans la lutte syndicale (3271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Question mutualiste en Belgique (3271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périalisme économique allemand (3272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"Coopérative Wholesale Sociéty" d'Angleterre ( le magasin coopératif de Gros Anglais ) : son organisation, ses progrès, ses institutions (327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de réforme sociale en Angleterre (3272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municipal en Angleterre et ses résultats financiers (3272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pays du taylorisme (3273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sans doctrine : la question agraire et la question ouvrière en Australie et Nouvelle-Zélande (3273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4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ociété des Nations (3275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4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oruit et le Mouvement Flamand (25945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:05:19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tabilité agricole (32754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4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nt-de-Piété de Liège (327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4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leur de Wallonie : essai de documentation : grands hommes, apôtres, inventeurs, artistes, évènements historiques, etc .. (3276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4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cits de combattants (3276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stauration économique et financière : considérations générales et particulières sur les Affaires fiinancières et les valeurs (3276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surrection : la grande patrie gallo-romaine, le Rhin, bouclier contre les barbares, le devoir des Belges devant la civilisation latine (3276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Maestricht et du Limbourg cédé (3277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pages d'histoire locale pendant la guerre : une campagne de haine (32771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mortelle mêlée : essai sur l'épopée militaire belge (1914) (3277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s et Sociétés des Nations (3277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ussie bolchéviste : la doctrine, les hommes, la propriété, le régime industriel, politique intérieure et extérieure : textes officiels (2596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10:05:12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s la mêlée (3277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à Liège : pages d'un témoin (3277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urie allemende dans l'Entre-Sambre-et-Meuse : journées des 23, 24, 25 & 26 août 1914 (3277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etraite d'Anvers et la bataille de l'Yser (3277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nciennes démocraties des Pays-Bas (3277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ution Française et la psychologie des révolutions (3277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ffort britannique : contribution de l'Angleterre à la guerre européenne, août 1914-février 1916 (3278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euvre d'une classe : histoire documentaire de la Société coopérative des Ouvriers du centre à Jolimont : 1886-1911 (32788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rois stades d'une oeuvre ouvrière (3278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politique et sociale (1815-1909) : évolution du monde moderne (3279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 catéchisme ou la morale telle que je la conçois (2599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4:05:36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pansion allemande hors d'Europe : Etats-Unis, Brésil, Chantoung, Afrique du Sud (327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et la guerre européenne 1914-1915 (3279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couvertes d'histoire sociale 1200-1910 (32795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impôts en Belgique, précédée d'un aperçu général de l'évolution fiscale (32796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5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industrielle de la Belgique (3279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industrielle et agricole depuis cent cinquante ans (3279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s libertés politiques : origines, évolution, état actuel (3279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hefs socialistes pendant la guerre (32798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u mouvement syndical en France : 1789-1910 (3279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llemagne au travail (32800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Robert Halleux (2633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9 2009 at 1:06:51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érité sur les Bolcheviki : documents et notes d'un témoin (3280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jourd'hui : étude pour l'après-guerre économique (3280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cience économique : ses lois inductives (3280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nomie nouvelle (328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x-huit leçons d'économie industrielle et commerciale (3280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nflit des doctrines dans l'économie politique contemporaine (32808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onomie sociale. Tome 1 (3280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moderne et l'organisation internationale (3281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terprétation économique de l'histoire (3281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justice dans l'impôt (3281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USC Bressoux (2651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3:06:37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mps, usines et ateliers ou l'industrie combinée avec l'agriculture et le travail cérébral avec le travail manuel (3281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ploitation collective des services publics. 1, Les régies municipales (328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ution sociale (3281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chaerbeek depuis 50 ans : 1860-1910 : La Naissance d'une ville (328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ution Russe vus par une française (3282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des moyens de transport : voyageurs, lettres, marchandises (328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ois aspects de la révolution russe : 7 mai - 25 juin 1917 (3282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ssistance et les communes (328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ssurance contre la maladie, l'invalidité prématurée, la vieillesse et les accidents de travail en Belgique (3282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6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 que les socialistes veulent en matiére de Prévoyance sociale : développement et texte d'une proposition de loi (3282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USC Grâce-Berleur (265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51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mains propres : essai d'éducation sans dogme (3283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ges scolaires : récits, souvenirs, polémiques (3283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yndicats féminins et les syndicats mixtes en France : leur organisation, leur action professionnelle, économique et sociale, leur avenir (32844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vote des femmes (32844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cience et philosophie (3284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opération neutre et la coopération socialiste (32850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opération Socialiste Belge ed demain (328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étés Coopératives de consommation (3285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opération : cours donné à l'Ecole socialiste du dimanche à Bruxelles en 1909 (3285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ent on fonde, on administre et on fait prospérer une Coopérative (3285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USC Poulseur (2651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15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éments d'administration coopérative (3285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ituation du personnel des sociétés coopératives belges enquête (3285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angile socialiste. Tome 1 : La question économique : principes et programme du collectivisme (3285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blème social : Individualisme ou Collectivisme ? (32858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du Socialisme (3285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7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bilisation de l'armée socialiste (328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et Socialisme : le préjugé parlementaire (3286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ivilisation socialiste : sténographie d'une leçon de clôture prononcée à l'Ecole Socialiste le 3 juin 1910 (3286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ent se réalisera le Socialisme (3286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utopique et socialisme scientifique (32864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R. Vermeersch - J. Latin (265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04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ouvrier (3286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plein vol : Vision d'avenir (3286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contre l'état (3286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, c'est la Paix (3286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et la conquête des paysans (3286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au pouvoir (3286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gramme Socialiste (3286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ckholm (3287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capitalisme et suffrage universel (32874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re le privilège plural, pour l'égalité politique (3287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J.- L. Decerf (2651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51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euil de droit électoral (3287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égislation ouvrière (3288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roit international ouvrier : Leçons (3288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sur le travail des femmes et des enfants et sur les conventions de Berne de 1906 (3288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urs en six leçons sur la législation ouvrière et sociale belge (3288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i du 5 avril 1910 (3288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i sur les retraites ouvrières et paysannes (3288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ffice intersyndical judiciaire de la province de Liège en 1913 (328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quête de l'Armée (32887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8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çons morales de la guerre (328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lections législatives fédérales 1919 (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Jean Nihon (2651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38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léau militariste en Belgique et à l'étranger (3289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vrai et le faux pacifisme (3289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rotestation du droit : pour la Paix, contre la guerre (3289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triotisme et endurance (3289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ères conséquences de la guerre : transformation mentale des peuples (3289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6 mois de service et le projet militaire (3289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e tragique des travailleurs (3289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ouvriers mineurs abonnés au chemins de fer en Belgique (32896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auté du Travail (32898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rogrès de la Législation sur le Mnimum de Salaire (3289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édération liégeoise du POB/PSB/PS (2651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10]]>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Générale d'Avril 1913 (32900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générale en Belgique (avril 1913) (32900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générale : avril 1913 : rapport du Comité Bruxellois du suffrage universel et de la grève générale (329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atistique des grèves et lock-out en Belgique 1906-1910 (3290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ction Syndicale : discours (3290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utume ouvrière : syndicats, bourses du travail, Fédérations professionnelles, coopératives : doctrines et institutions. Tome 1 (3290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9]]>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brégé du "Capital" de Karl Marx (3367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4 2010 at 1:03:47]]>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adir : ma politique extérieur. Suivi de Les coulisses d'une négociation (336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4 2010 at 3:03:48]]>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ité du soleil ou idée d'une république philosophique (33754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11:03:18]]>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aillite de la foi. Job fils de Job (3407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7 2010 at 4:03:11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édération verviétoise du Parti socialiste   (26520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8:06:37]]>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gr. Duchesne devant le Saint Office. L'affaire Ferrer en raccourci (3408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9:03:05]]>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auseries du jeudi : la vie locale : quelques aspects de la vie belge. Livre deuxième (3408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9:03:31]]>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drapeaux et bannières (3514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0 at 10:03:20]]>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Babeuf à la Commune (4053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0 2010 at 3:10:22]]>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ent on est reçu à Lourdes (40703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 2010 at 9:11:48]]>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usion des administrations charitables (4076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5 2010 at 10:11:15]]>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Marcel Lantin (4079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0 at 10:11:33]]>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Paul Bolland (4152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10 at 3:12:20]]>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ériodiques (449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1 at 11:01:49]]>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rtistes wallons (4914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1 at 11:02:39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MSS/Solidaris (2652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9:06:47]]>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(et collections) d'archives d'institutions (5260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1 at 11:02:36]]>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Sociétés Coopératives (526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1 at 1:02:22]]>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llemagne et les alliés devant la conscience chrétienne (602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9 2011 at 1:03:29]]>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général du Comité de la Province de Liège au 31/12/1915 (603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9 2011 at 3:03:21]]>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entaires des lois belges de réparation des dommages de guerre (603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9 2011 at 4:03:42]]>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famillières à Grosjean : la presse socialiste et la classe ouvrière (6442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2 2011 at 3:04:10]]>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ide du salarié devant le Conseil des prud'hommes (6446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3 2011 at 10:04:36]]>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ondateurs de la sociologie au XIXe siècle (6488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8 2011 at 2:04]]>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atuts (650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9 2011 at 3:04:23]]>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de-mecum des sectionnaires (6509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9 2011 at 3:04:17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Léon Brockus (265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9:06:31]]>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jet de loi : soumis au Congrès syndical des 24 et 25 décembre 1911 : portant révision de la loi du 16 août 1887 relatives aux Conseils de l'industrie et du travail (6510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9 2011 at 4:04:08]]>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atuts (665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 2011 at 3:05:25]]>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érité sur le lock-out des carriers d'Ecaussinnes Marche Feluy-Arquennes (665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 2011 at 4:05:10]]>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nfer : polémique en un épisode parlementaire, trois épitres et quelques saintes injures (671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6 2011 at 10:05:40]]>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loires de l'Eglise en 1910 : 3ème trimestre (672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6 2011 at 11:05:25]]>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générale d'avril 1913 (6724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6 2011 at 1:05:23]]>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ldats ne tirez pas ! : sur des grévistes pacifiques : verdict du jury à la Cour d'Assises de la Flandre orientale : procès de la Caserne, 17 et 18 mars 1913 (672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6 2011 at 1:05:48]]>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de-mecum du propagandiste socialiste (672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6 2011 at 2:05:15]]>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centration capitaliste en France (715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1 at 4:05:29]]>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damnation du "Sillon" : les premières victimes de l'inquisition en Belgique : l'éducation laïque (715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1 at 4:05:13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élestin Demblon (2652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02]]>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ckholm (722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11 at 10:05:36]]>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Jeunes et le Socialisme  (742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1 2011 at 12:05:20]]>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Hubert Lapaille (764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5 2011 at 2:06:15]]>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bas l'article 310 du code pénal : le droit de coalition compromis (7655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5 2011 at 3:06:55]]>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alaire : ses formes, ses lois (779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1 2011 at 10:06:28]]>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 penser du bolchévisme ? (779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1 2011 at 10:06:30]]>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lanquistes (7981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11:06:57]]>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du socialisme belge (808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30 2011 at 1:06:30]]>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nomie publique et la science des finances (819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7 2011 at 12:07:05]]>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unérailles de Monsieur Antoine Delporte : échevin (834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5 2011 at 10:07:11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Elisa Devlieger (265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01]]>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ravail de l'enfance dans les verreries (836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11:07:02]]>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projet de caisse de pensions pour le personnel des sociétés coopératives belges (841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0 2011 at 10:07:01]]>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udes économiques et sociologiques (894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11:08:41]]>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ygiène des habitations : de l'excès de travail et de l'insuffisance d'alimentation dans la classe ouvrière (8945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11:08:18]]>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jet de la science économique (894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11:08:52]]>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pages de Multatuli : avec notice biographique (8954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1:08:31]]>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chernychewsky (895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1:08:47]]>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e d'un prolétaire socialiste à travers le XIXe siècle (896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2:08:33]]>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te rendu de la conférence internationale du chômage = Internationale Konferenz über Arbeitslosigkeit = International Conference on Unemployment. Tome deuxième : III : Rapports présentés à la Conférence par les sections nationales du Comité d'organisation (1re partie) (8972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4:08:01]]>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te rendu de la conférence internationale du chômage = Internationale Konferenz über Arbeitslosigkeit = International Conference on Unemployment. Tome troisième : III : Rapports présentés à la Conférence par les sections nationales du Comité d'organisation (suite et fin) (8972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4:08:56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Alex Fontaine-Borguet (26529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37]]>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aroc socialiste (9004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12:08:32]]>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Italie avant la guerre : 1914-1915 (9028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2:08:40]]>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Italie pendant la guerre : de la déclaration de guerre à l'Autriche (mai 1915) à la déclaration de guerre à l'Allemagne (août 1916) (902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2:08:25]]>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gures italiennes d'aujourd'hui (9029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2:08:27]]>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rs le suffrage universel : discours prononcée à la Chambre des Représentants les 23 et 24 juillet 1912 (9042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2 2011 at 10:08:29]]>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tantin Meunier (909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4 2011 at 9:08:19]]>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du Capital (910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4 2011 at 9:08:55]]>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possible paix et l'héroïsme des femmes belges (causerie faite en Hollande) (910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4 2011 at 10:08:41]]>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utre Suzanne : roman dialogué (913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5 2011 at 10:08:03]]>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eu a-t-il inspiré la Bible ? : les contradictions de la genèse : la création (920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11 at 11:08:44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atherine Gillon (26530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26]]>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méthodes du syndicalisme : débat contradictoire tenu à Ham-sur-Sambre le 15 février 1914 (9478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31 2011 at 10:08:37]]>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x années en Ukraine (1917-1919) (962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5 2011 at 2:09:04]]>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vilisation 1914-1917 (965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6 2011 at 11:09:18]]>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et la guerre : discussion entre socialistes français et socialistes roumains (97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8 2011 at 10:09:28]]>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yndicalistes français et la guerre (976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9 2011 at 11:09:30]]>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s le joug : poèmes : 1914-1918 (9815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2 2011 at 4:09:10]]>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us... sur l'Yser (985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4 2011 at 10:09:46]]>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seignement primaire : 4e degré : programme : Commune de Seraing-sur-Meuse (992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6 2011 at 11:09:03]]>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propos de l'Eglise et de la science : propos hétérodoxes (996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9 2011 at 11:09:13]]>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journée des trois huit ; étude physiologique sociale (10242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1 at 9:10:30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Grévesse (265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32]]>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aute : comédie en 3 actes (10266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5 2011 at 9:10]]>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écule des Poilus de la Grande guerre : guide pratique (10280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5 2011 at 2:10:12]]>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nité coopérative (1035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0 2011 at 11:10:40]]>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ieux ont soif (1038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1 2011 at 11:10:59]]>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ges choisies des auteurs contemporains (1040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1 2011 at 2:10:46]]>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pitaine Dupont : les âmes tragiques : les ingénus : fiancées (10454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3 2011 at 9:10:45]]>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erçu sur notre programme communal (10642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1 at 11:10:14]]>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propos de la loi militaire (10644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1 at 11:10:09]]>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entalité allemande et la guerre (10731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1 2011 at 9:10:34]]>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oirs de l'ambassadeur Gérard : mes quatre années en Allemagne (10749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4 2011 at 9:10:45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sur le Tiers-Ordre (25794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09 at 9:05:22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Hoebrechts (2653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16]]>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ande crise (10757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4 2011 at 1:10:58]]>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roit d'association des fonctionnaires, employés et ouvriers des services publics en Belgique (10839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5 2011 at 12:10:15]]>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loires de l'Eglise en 1910 (1105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7 2011 at 4:10:08]]>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rapports historiques entre la religion et la morale : les dessous d'un miracle : nouvelles réfutations (1105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7 2011 at 4:10:39]]>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origines du christianisme d'après l'exégèse comtemporaine : les mystères de la religion (1115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 2011 at 2:11:46]]>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x femmes (1117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3 2011 at 3:11:25]]>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à mon cousin : orientations morales et sociales (1118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4 2011 at 9:11:19]]>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quête des pouvoirs publics (1129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3:11:33]]>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 j'avais à parler aux électeurs (1130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3:11:09]]>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est-Litowsk : Lénin-Trotsky et Hindenburg-Ludendorff (1145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0 2011 at 3:11:46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René Jadot (2653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17]]>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de 1914 : l'action de l'armée belge pour la défense du pays et le respect de sa neutralité : rapport du Commandant de l'armée (période du 31 juillet au 31 décembre 1914) (1150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4 2011 at 3:11:37]]>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llectivisme : conférence à la société d'études économiques et politiques de Bruxelles sous la présidence de Montefiore Levy, le 7 mars 1894 (1150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4 2011 at 4:11]]>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ide pratique du propagandiste pour le suffrage universel (1150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1 at 12:11:49]]>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pres et les batailles d'Ypres (1151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1 at 2:11:40]]>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mocratie et les financiers : Durand 1er, Roi de France (11659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7 2011 at 2:11:34]]>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es et souvenirs d'un militant (116628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7 2011 at 3:11:52]]>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s littéraires : études et portraits (11663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7 2011 at 4:11:15]]>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ampagne de 1914-1915 : les pages de gloire de l'armée Belge (116655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22]]>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travers le prisme du temps (11666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1:11:31]]>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utre Suzanne (11666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2:11:36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Mathieu Kisselstein (2653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03]]>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jours de visite aux installations de la Fédération des coopératives anglaises : rapport sur le voyage d'étude du 17 au 24 août 1913 (11666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2:11:37]]>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it cours de botanique dédié à la jeunesse (11666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2:11:22]]>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considérations sur le suffrage universel pur et simple (1166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:11:32]]>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 c'est une affaire ! : revue politique et satirique en 3 actes (11691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1 at 4:11:44]]>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omination de la vie (11701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2:11:34]]>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surgé : Jacques Vingtras (11702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2:11:34]]>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nomie nouvelle (11702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2:11:09]]>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i du 10 mai sur la réparation des dommages résultant des faits de la guerre : commentaire théoriques et pratique (1170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:11:19]]>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vantages de la propriété communale (11708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3:11:03]]>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nvahie et le socialisme international (11708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3:11:36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Alphonse Lapaille (2653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54]]>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ix derniers années du règne de Léopold II : 1900-1910 (1170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4:11:16]]>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générale (1171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4:11:15]]>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berté syndicale et le personnel de l'état en Belgique (1172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4:11:49]]>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générale d'avril 1913 (11779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9 2011 at 4:11:30]]>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a gloire du travail : premier mai 1910 : album d'art (1218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1 at 10:12:30]]>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a gloire du travail : premier mai 1912 : album d'art (1218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1 at 10:12:56]]>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énat de Belgique : discussion des budgets (1224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11:12:08]]>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ait naït un cycle de légendes : francs-tireurs et atrocités en Belgique (1225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12:12:43]]>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spects de la question des langues en Belgique (1230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6 2011 at 11:12:48]]>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Juliette Vidal (1245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2 2011 at 2:12:08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hristian Léonet (265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2:06:10]]>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dré Rieu : officier de France (12566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4 2012 at 11:01:29]]>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litique familiale (1274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54]]>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ocialisme et vie politique (1274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38]]>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mptes-rendus, conférences, congrès, discours, lois, rapports (1275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49]]>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mpte-rendu divers (1275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26]]>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nférences (1275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37]]>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ngrès (1275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34]]>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iscours (12750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40]]>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apports (1275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28]]>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ivres et brochures (divers éditeurs) (1275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35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Y. Loyen (2653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2:06:39]]>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éries et collections (1275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03]]>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Abonnement Germinal (1275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14]]>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Bibliothèque de propagande (1275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38]]>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ériodiques (1275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04]]>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ériodiques isolés (1275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20]]>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ivers (12754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4:01:25]]>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ité de patronage des habitations ouvrières et des institutions de prévoyance pour l'arrondissement de Verviers : rapport annuel adressé à M. le Ministre de l'industrie et du travail pour l'année 1911 (1276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2 at 9:01:16]]>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ouvrier en Grande-Bretagne (12845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1 2012 at 1:01:04]]>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rance : pays ouvrier (1285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1 2012 at 2:01:43]]>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ns (12853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1 2012 at 3:01:17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Hubert Rassart (265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:06:31]]>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ine des hommes : marée fraiche, vin de champagne (1285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1 2012 at 4:01:46]]>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ine des hommes : les métiers blessé (1285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1 2012 at 4:01:11]]>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ine des hommes : les métiers blessés (128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2 2012 at 10:01:39]]>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oute enchantée (1288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2 2012 at 1:01:04]]>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Hors-le-vent (1295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6 2012 at 10:01:30]]>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guerre de 1914 d'après les documents officiels (13047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11:01:18]]>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études bibliques et l'Encyclique : la question du déluge (13079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9 2012 at 11:01:37]]>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question biblique chez les catholiques de France au XIX siècle (1308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9 2012 at 11:01:44]]>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nseils de prud'hommes (1310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9 2012 at 4:01:03]]>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terprétations de la guerre (1310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9 2012 at 4:01:47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rançois Van Belle (2658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3:06:09]]>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ête nationale belge : discours prononcé au Royal Albert Hall = Belgian independance day : adresses delivered at the Royal Albert Hall = Belgische Onafhkehykheidsdag : medevoerringen uitgesproken un den  Royal Albert Hall (1317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3 2012 at 2:01:51]]>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ussie et les peuples allogènes (1321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4 2012 at 11:01:37]]>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ifeste et résolution de l'Internationale communiste (1325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2 at 10:01:57]]>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uitième Congrès socialiste international tenu à Copenhague du 28 août au 3 septembre 1910 : compte rendu analytique publié par le Secrétariat du Bureau socialiste international (1326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2 at 11:01:02]]>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s hommes et le milieu social (1327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2 at 4:01:38]]>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sais de statistique morale : la criminalité belge : 1868-1909 (13280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6 2012 at 10:01:54]]>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roduction à la philosophie : essai sur quelques problèmes de métaphysique (1330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6 2012 at 4:01:59]]>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ssurances sociales : rapport au Congrès du 15 août 1913 (13328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2 at 2:01:20]]>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mots aux élèves des écoles industrielles et professionnelles (1333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0 2012 at 2:01:28]]>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narchie : sa philosophie, son idéal (14396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12:02:36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hristiane Wéry (2658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3:06:27]]>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tour d'une vie : mémoires (1440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2:02:26]]>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pays du soleil levant : lettres sur le Japon (1441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3:02:52]]>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nationalité belge (14412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4:02:02]]>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dustrie russe et la révolution (1442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0:02:25]]>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 sais tout : magazine de l'activité et de l'énergie nationale (1444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2:02:35]]>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bles ; Philémon et Baucis ; Les filles de Minée ; La vie d'Esope (1444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2:02:07]]>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aire peau-de-balle : la machine à galoper (1444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2:02:22]]>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aignée du Kaiser (1444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2:02:21]]>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ouvrier (1445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4:02:06]]>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ocuments secrets des archives du ministère des affaires étrangères de Russie publiés par les Bolchéviks (1448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2 at 2:02:36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chansons (265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37]]>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ordres mendiants ; la main morte (1460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2 at 8:02:19]]>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r la route sociale : 1909-1911 (1463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2 at 3:02:40]]>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émenceau (146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6 2012 at 11:02]]>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"mécanique" de la vie (14654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6 2012 at 11:02:47]]>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ang des émeutes (14663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6 2012 at 1:02:08]]>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e va le ruisseau (147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0 2012 at 10:02:21]]>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e va le ruisseau (14737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0 2012 at 10:02:59]]>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mpérialisme économique allemand (1483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2 at 3:02:42]]>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s : Musée de la vie wallonne (14836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2 at 4:02:47]]>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ice sur Gustave Dewalque (1486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3 2012 at 12:02:25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et socialisme : le préjugé parlementaire (2583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1 2009 at 3:05:28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gadgets et objets (2658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4]]>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arrière de Jésus (1487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3 2012 at 4:02:10]]>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arrière de Jésus (1489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4 2012 at 2:02:01]]>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magicien au XVIIIe siècle ; La question biblique (1490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7 2012 at 10:02:41]]>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it-Pierre sera socialiste (1490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7 2012 at 10:02:09]]>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espects du vertige mondial (1492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7 2012 at 12:02:19]]>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spects politiques de la Guerre mondiale (1492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7 2012 at 12:02:31]]>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utte de Castellion contre Calvin d'après un livre récent : la science et la foi (14942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7 2012 at 4:02:43]]>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conditions de la tolérance (14944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8 2012 at 9:02:42]]>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cette ou le plus jeune détective du monde (1497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9 2012 at 10:02:51]]>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ution (14976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9 2012 at 10:02:17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hotos (2658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6]]>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r les routes (1505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 2012 at 10:03:55]]>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bas la peine de mort ! (15097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5 2012 at 10:03:12]]>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ifeste du Parti communiste (1512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5 2012 at 3:03:22]]>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ritiques du marxisme (1512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6 2012 at 9:03:07]]>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'une régie (1514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6 2012 at 10:03:27]]>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vagabonds de la gloire. III : matelots aériens (printemps 1916 - automne 1917) (1525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3:03:36]]>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ngo (15300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2 2012 at 4:03:33]]>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expérience sociale : le familistère de Guise (15352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5 2012 at 11:03:59]]>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rotection de la propriété industrielle (1540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9 2012 at 4:03:05]]>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grès de l'Office coopératif 1912 : compte-rendu (15407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9 2012 at 4:03:44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livrets ouvriers (2658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06]]>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te-rendu officiel du XXVIIe Congrès annuel tenu les 7 et 8 avril 1912 (15615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2 at 11:03:02]]>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te rendu officiel du Congrès extraordinaire de Noël tenu les 25 et 26 décembre 1918 (15615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2 at 11:03:47]]>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te rendu officiel du XXVIIIe Congrès annuel tenu les 23, 24 et 25 mars 1913 et du Congrès extraordinaire tenu le 24 avril 1913 (15615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2 at 11:03:42]]>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anifestation du 15 août pour le suffrage universel et contre le projet scolaire : carnet du propagandiste (15643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7 2012 at 10:03:08]]>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s présentés au XXVIIIe Congrès annuel les 23, 24 et 25 mars 1913 (1565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7 2012 at 11:03:41]]>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s présentés au XXVIIe Congrès les 7 et 8 avril 1912 (15652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7 2012 at 11:03:54]]>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annuel 1919 (15652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7 2012 at 11:03:48]]>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du bureau du Conseil général sur l'activité du Parti ouvrier pendant la guerre (août 1914 - novembre 1918) (15652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7 2012 at 12:03:48]]>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officiel du Congrès extraordinaire tenu le 30 juin 1912 (1565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7 2012 at 12:03:28]]>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s présentés au XXVIIe Congrès les 7 et 8 aoùt 1912 (1565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7 2012 at 12:03:05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électorale (2666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4 2009 at 4:06:16]]>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de-mecum du propagandiste socialiste (1566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8 2012 at 10:03:11]]>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de-mecum du propagandiste socialiste (1567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8 2012 at 12:03:42]]>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générale : avril 1913 : rapport du Comité bruxellois du suffrage universel et de la grève générale (15674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8 2012 at 1:03:41]]>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7e Congrès national tenu à ¨^imes les 6, 7, 8 et 9 février 1910 : compte rendu sténographique (1587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5 2012 at 3:04:40]]>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ponse du Gouvernement belge au livre allemand du 10 mai 1915 (1588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6 2012 at 9:04:40]]>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rnard l'ours et la torpédo camionnette (1611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6 2012 at 3:04:26]]>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ribun (1639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4 2012 at 12:04:21]]>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Wallonie (1639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4 2012 at 12:04:52]]>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jeunesse d'une ouvrière (1661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0 2012 at 11:04:50]]>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dèles français extraits des meilleurs écrivains avec notices (1671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 2012 at 4:05:29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Georges Truffaut (26946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ldats, ne tirez pas ! : sur des grévistes pacifiques : verdict du jury de la Cour d'assises de la Flandre orientale : procès de la Caserne, 17 et 18 mars 1913 (16719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4 2012 at 9:05:40]]>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ldats, ne tirez pas ! : sur des grévistes pacifiques : procès de la Caserne, 17 et 18 mars 1913 (1672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4 2012 at 9:05:49]]>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an Jaurès : l'homme, le penseur, le socialiste (1688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9 2012 at 11:05:25]]>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euvres. Vol. II : La sandale ailée ; Le miroir des heures (1698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10:05:02]]>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s petits belges (1699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11:05:58]]>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industrielle et agricole depuis cent cinquante ans (1701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4:05:42]]>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e de Jésus (1701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12 at 9:05:18]]>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élivrance !... ou cléricalisme et anticléricaux démocrates (1701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12 at 9:05:42]]>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s petits belges ; Histériques de Lourdes ; Soleil des Pays-Bas ; C'étaient deux all'mands... (1702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12 at 9:05:23]]>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ertoire encyclopédique du droit belge : législation - doctrine - jurisprudence. T1 : Abaissement - bureau de bienfaisance (1703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12 at 12:05:29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idérations politiques sur la défense de la Meuse : mémoire rédigé en 1881-1886 (282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09 at 2:08:39]]>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ue de droit pénal et de criminologie (1708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6 2012 at 2:05:21]]>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euvre Francisco Ferrer : examen critique des actes officiels du procès Ferrer (1709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1 2012 at 9:05:15]]>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ssassin du peuple : drame en 3 actes (1710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1 2012 at 11:05:58]]>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ébris de la vie : pièce sociale en 3 actes et une apothéose (1710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1 2012 at 12:05:16]]>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ionistische en marxistische tactiek in de kiesrecht-beweging (17128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2 2012 at 10:05:58]]>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-dessus de la mélée (17131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2 2012 at 11:05:10]]>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e de Tolstoï (1713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2 2012 at 11:05:08]]>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fidences sur l'amitié des tranchées (1715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3 2012 at 9:05:39]]>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ague rouge (1716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3 2012 at 10:05:38]]>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 que veulent les révolutionnaires (1716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3 2012 at 11:05:54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incipes de politique positive d'après Solvay (2830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9:08:17]]>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cours 1891-1906 (1730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9:05:20]]>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cours 1906-1909 (1730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9:05:10]]>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mte Fersen ; Charles-Gustave de Lilienfeld ; La Princesse Zelmire (1732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3:05:45]]>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 tcharité : comédeye di tchants avou on tâvial (1735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1 2012 at 10:05:13]]>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ffirmations de la conscience moderne : éducation ou révolution (1743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5 2012 at 11:06:24]]>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opération ouvrière socialiste en Belgique 1914-1918 (1744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5 2012 at 12:06:12]]>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incipes d'arithmétique et recueil de problèmes-types suivis de nombreuses applications (1746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6 2012 at 11:06:26]]>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lf-help ou caractère, conduite et persévérence illustrés à l'aide de biographies (1749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1:06:33]]>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omposition du Marxisme (17582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2 2012 at 9:06:54]]>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tériaux d'une théorie du prolétariat (17584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2 2012 at 9:06:04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mité des forges contre la nation : le bassin de Briey : discours pronnoncés aux séances de la chambre des députés des 24 janvier et 1er février 1919 (2833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11:08:01]]>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flexions sur la violence (17584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2 2012 at 9:06:06]]>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ution dreyfusienne (1758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2 2012 at 9:06:47]]>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émoignage : souvenirs d'un journaliste français de Belgique (17589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2 2012 at 10:06:18]]>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lgré ceux qui tombent !... (1759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2 2012 at 11:06:04]]>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t d'apprendre : conférence faite à la Maison du Peuple de Seraing le 13 juin 1914 (1765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11:06:52]]>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irection des ateliers ; étude suivie d'un mémoire sur l'emploi des courroies ; et d'une note sur l'utilisation des ingénieurs diplômés (17713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12 at 11:06:48]]>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lchévisme ou socialisme ? (1775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2 at 9:06:38]]>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euvres complètes. Tome XXVIII (1779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1 2012 at 12:06:26]]>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ngt lettres de Léon Trotsky (1796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2 at 11:07:22]]>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quart de siècle d'efforts : 1889-1914 : le jubilé de l'Emulation prolétarienne à Seraing (18770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0 2012 at 3:08:10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 qu'on voit et ce qu'on ne voit pas ou l'économie politique en une leçon. L'Etat (2834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12:08:15]]>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yndicalisme moderne (1877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1 2012 at 10:08:43]]>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volution des dogmes (18992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9 2012 at 11:08:27]]>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tolérance religieuse et la politique (1899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9 2012 at 12:08:03]]>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ment se conduire dans la vie (1903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31 2012 at 12:08:23]]>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propos de la revue "Nous y allons" (19053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2 at 10:09:22]]>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théisme : base rationnelle de l'ordre (19055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2 at 11:09:05]]>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ilosophie de l'expérience (19078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4 2012 at 10:09:14]]>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agmatisme (19084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4 2012 at 11:09:41]]>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héchisme syndicaliste en 6 leçons (1908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4 2012 at 11:09:25]]>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xamen de la doctrine syndicaliste (1908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4 2012 at 12:09:18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ulture morale aux divers degrés de l'enseignement public (2835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2:08:44]]>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rganisations ouvrières (1908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4 2012 at 12:09:39]]>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yndicats jaunes (1910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5 2012 at 9:09:02]]>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s présentés au XVe Congrès syndical des 15-16 juin 1913 (19110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5 2012 at 11:09:23]]>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s présentés au XVIe Congrès syndical des 26 et 27 juillet 1914 (19111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5 2012 at 11:09:58]]>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maladies des sociétés : tuberculose, syphilis, alcoolisme et stérilité (1918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0 2012 at 10:09:48]]>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yndicalisme français ; Contre la guerre (1921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1 2012 at 10:09:22]]>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du Conseil d'administration (19246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2 2012 at 11:09:36]]>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volution en Bavière (novembre 1918) : discours et proclamations (1941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2 at 11:09:50]]>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ockholm (1947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4 2012 at 11:09:58]]>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rétrospectif (1918) (19540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2 at 12:09:26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férence donnée... le 17 mai 1912 en la salle académique de l'Université de Liège par M. Henry R. Alridge (2590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09 at 4:05:27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arche au socialisme (2836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2:08:45]]>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rétrospectif (1917) (19540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2 at 12:09:08]]>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rétrospectif (1916) (19540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2 at 12:09:21]]>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s Kriegstagebuch des Johannes Krafft : Herausgegeben van sanum Freunde (1959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 2012 at 11:10:49]]>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moderne : une terre d'expériences (19635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2 at 10:10:37]]>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éâtre. Tome II (1969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8 2012 at 9:10:02]]>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lques pages sur Jean Jaurès (1970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8 2012 at 12:10:58]]>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d'un provincial ou les propos du conseiller Eudoxe (1970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8 2012 at 1:10:54]]>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ères conséquences de la guerre : transformation mentale des peuples (1972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2 at 11:10:58]]>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glise et la mort du Roi ; Le Pape et le Concile (suite) (19800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2 at 1:10:12]]>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dex (19817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0:10:58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emme et le socialisme (2859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09 at 10:08:25]]>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illustrée de la guerre du droit : 1914 (19819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10:10:07]]>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contreverse sur Pie V (19835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2 at 3:10:52]]>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hansons du peuple de Jacques Gueux (1986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6 2012 at 3:10:59]]>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inquante mois d'occupation allemande (1987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7 2012 at 11:10:41]]>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re dynastie (1990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8 2012 at 10:10:13]]>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gies municipales et le socialisme (1996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1:10:09]]>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mmune (1996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2:10:32]]>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ifeste du Parti communiste (20048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5 2012 at 10:10:43]]>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ifeste  aux travailleurs des villes et de la campagne (2005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6 2012 at 8:10:16]]>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ziabreforme oder revolution ? (2007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9 2012 at 10:10:08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ite histoire de la Belgique (2863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09 at 2:08:26]]>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ssenstreik Partei und  Gewerkschaften (2007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9 2012 at 11:10:06]]>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ussie telle qu'elle est : causes de faiblesse et gages de force (201011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0 2012 at 9:10:11]]>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ernier Romanof : le Tsar et sa cour : les influences occultes : Raspoutine : politique et politiciens d'hier : la eévolution : les fautes françaises en Russie (2010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0 2012 at 9:10:52]]>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ix semaines en Russie en 1919 (2010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0 2012 at 10:10:17]]>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rganisation du surmenage : le système Taylor (20197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6 2012 at 11:11:13]]>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du Secrétaire fédéral pour les années 1913 à 1918 (2034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3 2012 at 11:11:20]]>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ivellement des jouissances (2056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2 at 12:11:12]]>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rganisation socialiste de la France : l'armée nouvelle (20615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9:11:13]]>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lois sociales : esquisse d'une sociologie (20741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9 2012 at 4:11:40]]>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etraites ouvrières et paysannes: discussion de la loi au sénat et à la chambre des députés (2080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12 at 11:12:03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xte de la convention d'Armistice du 11 novembre 1918 (2865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9:08:26]]>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cyclopédie socialiste : syndicale et coopérative de l'Internationale ouvrière (2094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12 at 12:12:40]]>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olchéviki (1917-1919) : faits - documents - commentaires (2111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12:12:42]]>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rade-unionisme en Angleterre (2111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12:12:30]]>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arche au socialisme (2113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2 at 9:12:24]]>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ociété des Nations (21140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2 at 10:12:18]]>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roits de la femme (2116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2 at 9:12:04]]>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onomie industrielle et sociales (2117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2 at 10:12:27]]>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sychologie politique (2122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0 2012 at 11:12:55]]>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incipe des Nationalités (2124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1 2012 at 11:12:49]]>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 que les socialistes veulent en matière de prévoyance sociale: maladie - invalidité - vieillesse (2125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1 2012 at 12:12:24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théorique et socialdémocratie pratique (3143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8 2009 at 12:12:32]]>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égime des obligations dans les sociétés anonymes: organisé par la loi du 25 mai 1913 (2125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1 2012 at 2:12:06]]>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undamento de esperanto : gramatiko, ekzercaro, universala vortaro (2154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4 2013 at 9:01:28]]>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campagne (1914-1915) : impressions d'un officier de légère (2210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9 2013 at 9:01:28]]>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ligion, affaire privée ? : la libre pensée et les partis anticléricaux (22290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11:02:46]]>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ntrat de travail : hier - aujourd'hui - demain (2264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4 2013 at 3:02:47]]>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opératives et syndicats (2265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3 at 10:02:19]]>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remières années de l'exploitation des chemins de fer en Belgique (2272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3 at 3:02:37]]>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x-huit leçons d'économie industrielle et commerciale (2272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3 at 4:02:17]]>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herches sur le travail humain dans l'industrie. I : Enquête sur l'alimentation de 1065 ouvriers belges (2272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3 at 4:02:25]]>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rale cléricale et morale rationaliste (22771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9 2013 at 2:02:19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chaerbeek depuis cinquante ans : 1860-1910 : la naissance d'une ville (3152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09 at 11:12:57]]>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sai de politique positive : basé sur L'énergétique sociale de Solvay avec tableau de synthèse sociale (2298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6 2013 at 9:02:30]]>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 du travailleur : hygiène industrielle (2309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7 2013 at 4:02:54]]>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 socialisme (2320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4 2013 at 11:03:22]]>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s présentés au XVIe Congrès syndical des 26 et 27 juillet 1914 (2329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6 2013 at 10:03:52]]>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langues dans l'Europe nouvelle (2828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3 at 10:11:42]]>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question flamande et l'Allemagne (2829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3 at 1:11:46]]>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au travail (2869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13 at 12:12:49]]>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urs d'économie politique : tome II (2894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3 at 8:12:46]]>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ivrets d'ouvrier (28999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3 2013 at 11:12:10]]>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rganisation socialiste de la France : l'armée nouvelle (2939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4 at 1:01:14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financière des cléricaux (3153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09 at 2:12:46]]>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epères biographiques et portraits (332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37]]>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Jeunesse (3325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9:07:24]]>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écrivain (3326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0:07:45]]>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générale et anecdotique de la Guerre de 1914 (3578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8 2014 at 2:12:05]]>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illustrée de la guerre de 1914 (35807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4 at 2:12:22]]>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litarisme et socialisme (3596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4 at 4:12:22]]>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Mutuelle les Prolétaires Hutois" (3752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43]]>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Histoire du mouvement ouvrier en Belgique 1830-1914 : Table des matières (375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2:03:42]]>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nseil national de Protection de la jeunesse et Comité de Protection de la jeunesse (402707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0 2015 at 2:10:35]]>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utte contre le chômage : organe de la Section belge de l'Association internationale (41902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5 2016 at 4:02:55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rnest Solvay : réformateur social (3154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09 at 3:12:28]]>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twoord op den Brief aan den Koning over de Scheiding van Wallonie en Vlaanderen (42612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5 2016 at 11:04:01]]>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oie féministe (45670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6 at 10:11:41]]>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à Liège : manifestation (ARC-C AFF MAI 0044)]]>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1er mai c'est aussi l'affaire des jeunes (ARC-C AFF MAI 0046)]]>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France Truffaut (ARC-P TRU-F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méfaits du gouvernement clérical (31541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09 at 4:12:01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naissance d'une ville : Schaerbeek... Depuis cinquante ans... : 1860-1910 (3154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09 at 4:12:49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ivilisation socialiste : sténographie d'une leçon de clôture prononcée à l'école socialiste le 3 juin 1910 (259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:05:51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dans le récent débat scolaire (31553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09 at 10:12:25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cyclopédie socialiste : syndicale et coopérative : de l'Internationale ouvrière (3158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09 at 10:12:49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mocratie suisse (3197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4 2010 at 10:01:13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hanson de Vaux-Douaumont : les derniers jours de Fort de Vaux (9 mars-7 juin 1916) (3200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4 2010 at 3:01:40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et la concentration industrielle (3213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0 at 11:01:26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yez maudits, bolcheviks (3213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0 at 3:01:44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quoi et comment nous devons coloniser (3265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Études pour la formation d'un capital indigèneau Congo (3265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ongo belge : Le Fond du Sac : suite de Congophilie (3265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gophilie : Solution de la Question coloniale belge (3265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impérialiste dans l'Allemagne contemporaine (25931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9:05:13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terme au Congo Belge : notes sur la vie coloniale : 1916-1918 (3265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oeuvre africaine du roi Léopold II. Fascicule 3, De Banana au Stanley-Pool 1897-1911 : conférence donnée à l'exposition de Charleroi le 11 septembre 1911 (32653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impérialiste dans l'Allemagne contemporaine : dossier d'une polémique avec Jean Jaurès ( 1912-1913 ) (3265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escroquerie politique en Belgique : l'activisme en Belgique par un spectateur (3266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formes, révolution (3266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cience moderne et l'anarchie (3266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 maintenant, place au peuple ! (3266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ocialisme et l'art de commander dans l'Industrie (3266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 : profession de foi de la démocratie nouvelle (3266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rs la démocratie nouvelle (3266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êve et l'action (259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9:05:06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hilosophie nationaliste (3267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ensement général de 1910 : agriculture : partie documentaire.Tome 1 : Répartition des cultures, rendements moyens, production totale, semences employées par hectare. (3267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mocratie sociale devant les idées présentes (3267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cès de la démocratie (3267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létariat international : étude de psychologie sociale (3267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emin du pouvoir (3267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abotage (32678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sai sur le problème de la misère : l'aide sociale aux nécessiteux adultes valides. Tome 3 : Les miséreux (3267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des et les lois spéciales les plus usuelles en vigueur en Belgique (3268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position de loi tendant à la révision des articles 47, 53 et suivants de la Constitution (3268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ntralisme ou fédéralisme : compte-rendu sténographié des discours prononçés par le camarade Henri Amoré dans sa controverse avec le citoyen Louis de Brouckère le 31/12/1911 à la Populaire, à Liège (2593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9:05:17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fense sociale et les transformations du droit pénal (3268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ransformations du droit civil (3268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ueil des lois et arrêtés royaux de Belgique : année 1910. Tome 97 (3269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ueil des lois et arrêtés royaux de Belgique : année 1913. (3269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cueil des lois et arrêtés royaux de Belgique : année 1917. (32692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rts anciens du Hainaut : conférences : exposition de Charleroi 1911 (3269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titution d'une société nationale d'habitations et logements à bon marché : questions diverses : procès-verbaux des séances : rapport (32700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2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financière des cléricaux (3270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ice sur l'économie rurale et l'organisation administrative de l'agriculture (3271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ntralisme ou fédéralisme (32711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574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2024-04-28T22:45:35Z</dcterms:created>
  <dcterms:modified xsi:type="dcterms:W3CDTF">2024-04-28T22:45:35Z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