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857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avant-guerre : l'extrême droite en belgique francophone (2604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09 at 9:05:1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s l'étau de Degrelle : le service du travail wallon 1944-1945 ou l'usine à la Waffen-SS (3229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12:01:1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libertés retrouvées : la mémoire (4139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2:11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2024-05-14T06:50:31Z</dcterms:created>
  <dcterms:modified xsi:type="dcterms:W3CDTF">2024-05-14T06:50:31Z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