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presProps" Target="presProps.xml"/>
  <Relationship Id="rId33" Type="http://schemas.openxmlformats.org/officeDocument/2006/relationships/viewProps" Target="viewProps.xml"/>
  <Relationship Id="rId3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85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1 (327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10 (327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troubles des Pays-Bas sous Philippe II (1222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4:12:2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(1270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1:01:45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 (127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1:01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d'Homère : Illiade. Tome I (1306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56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d'Homère : Illiade. Tome II (130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10:01:2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3 : Dictionnaire philosophique. Tome I (1900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4 : Dictionnaire philosophique. Tome II (19001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5 : Dictionnaire philosophique. Tome III (1900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6 : Dictionnaire philosophique. Tome IV (19001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1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es révolutions. Tome 2 (327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7 : Dictionnaire philosophique. Tome V (19001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8 : Dictionnaire philosophique. Tome VI (19001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69 : Dictionnaire philosophique. Tome VII (19001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0 : Dictionnaire philosophique. Tome VIII (1900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1 : Dictionnaire philosophique. Tome IX (19002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49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2 : Dictionnaire philosophique. Tome X (1900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28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3 : Dictionnaire philosophique. Tome XI (1900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5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4 : Dictionnaire philosophique. Tome XII (1900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omplètes. Vol. 75 : Dictionnaire philosophique. Tome XIII (1900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05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voirs de l'homme et du citoyen tels qu'ils lui sont prescrits par la loi naturelle. Tome I (1902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2 at 11:08:3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3 (3278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4 (3278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5 (3278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6 (3278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7 (32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8 (32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révolution française. Tome 9 (327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2024-05-02T16:59:00Z</dcterms:created>
  <dcterms:modified xsi:type="dcterms:W3CDTF">2024-05-02T16:59:00Z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