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011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pital et travail (2017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1:11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2024-07-07T20:40:58Z</dcterms:created>
  <dcterms:modified xsi:type="dcterms:W3CDTF">2024-07-07T20:40:58Z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