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2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étrangers en Belgique : Tome 1 le statut administratif des étrangers (286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2024-05-18T12:37:24Z</dcterms:created>
  <dcterms:modified xsi:type="dcterms:W3CDTF">2024-05-18T12:37:24Z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