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0702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trevue (1698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9:05:3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2024-06-22T11:00:19Z</dcterms:created>
  <dcterms:modified xsi:type="dcterms:W3CDTF">2024-06-22T11:00:19Z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