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740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ctrine collectiviste à la chambre (650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2:04:2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au Roi sur la séparation de la Wallonie et de la Flandre (BIB 17914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es Destrée, l'antisémitisme et la Belgique : Lettre ouverte à tous ceux qui colportent des mythes éculés sur les Wallons et leur histoire (BIB 1805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2024-05-16T11:09:20Z</dcterms:created>
  <dcterms:modified xsi:type="dcterms:W3CDTF">2024-05-16T11:09:20Z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