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879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en perspective : tables rondes de citoyens contre l'extrême droite en région liégeoise (271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0:07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2024-07-08T20:47:25Z</dcterms:created>
  <dcterms:modified xsi:type="dcterms:W3CDTF">2024-07-08T20:47:25Z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