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1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hille Van Acker : l'idéaliste réaliste (1026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4:10: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2024-06-25T06:02:57Z</dcterms:created>
  <dcterms:modified xsi:type="dcterms:W3CDTF">2024-06-25T06:02:57Z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