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153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s données immédiates de la conscience (287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9:08: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2024-07-02T05:44:56Z</dcterms:created>
  <dcterms:modified xsi:type="dcterms:W3CDTF">2024-07-02T05:44:56Z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