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7287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l'homme et son oeuvre (81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2:07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2024-05-26T08:35:19Z</dcterms:created>
  <dcterms:modified xsi:type="dcterms:W3CDTF">2024-05-26T08:35:19Z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