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358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6 (ARC-C CAR 20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2024-07-04T18:58:53Z</dcterms:created>
  <dcterms:modified xsi:type="dcterms:W3CDTF">2024-07-04T18:58:53Z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