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presProps" Target="presProps.xml"/>
  <Relationship Id="rId221" Type="http://schemas.openxmlformats.org/officeDocument/2006/relationships/viewProps" Target="viewProps.xml"/>
  <Relationship Id="rId2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24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rt des enfants trouvés et abandonnés dans la région liégeoise au début du XIXe siècle (128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0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espoir socialiste : essai sur la dynamique du mouvement socialiste en Belgique (130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origines du communisme français : contribution à l'histoire du mouvement ouvrier français (143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2:02:3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ctrines du pouvoir : la formation de la pensée politique (149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2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oïsme : philosophie et politique (150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:03:0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. T. 2 : La Gironde et la Montagne - La Terreur (151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1:03:1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entités collectives et relations inter-culturelles (1524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3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démocratie économique : Febecoop (153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4:03:5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... et puis après ? (154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culturel : loi garantissant la protection des minorités idéologiques et philosophiques (154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a Chine s'éveillera, le monde tremblera : regards sur la vie chinoise (161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1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élévision comme on la parle (163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x : photos d'hier et d'aujourd'hui (164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1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les consommateurs (165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0:04:2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s du travail et revenus comme conditions de l'aspiration à la sécurité d'existence (167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, l'école, le logement et son environnement ; Expression et localisation d'aspiration sociales diversifiées (suite) (167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0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, l'école, le logement et son environnement ; Expression et localisation d'aspiration sociales diversifiées (suite) (16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5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grandes organisations (167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3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chômage (16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4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médecine (1674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4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de garde d'enfants (suite) ; Etude des couts et de la demande en Wallonie (1674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marginalisation (suite) ; Les ayants droit au minimex (167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5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marginalisation (suite) ; Les ayants droit au minimex (167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Lemaire : une grande vie, une grande oeuvre (16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2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aing-Vaillance (169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1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(170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2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: organe interprovincial de la Communauté belge d'expression française (170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2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 sans issue (1709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2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ères menteuses (1713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1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ibaldi (1713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05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social-démocratie allemande (172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3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hongrois au service de l'édification du socialisme avancé (173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3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du pouvoir : quel avenir pour la France ? (173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5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te communautaire : réforme des institutions (174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0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, problématique électorale (1762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nées de tourisme social 1937 (1782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0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de Bruxelles : à l'enseigne du droit social belge (180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ouchement : avec sans douleur ? (189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1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sence du platonisme (190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3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exualité de l'homme (191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2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et l'actionnariat des salariés (195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96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1:10:2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vivent des femmes seules : résultats d'une enquête (196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3:10:1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médicaments et leur bon usage (196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2:10:5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é Lévesque, la passion du Québec (197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marxiste et la ville (197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cture publique : le décret illustré et commenté (197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chestre noir (197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es archives du Comité central : trente ans de secrets du bloc soviétique (197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4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nsi parlait la France : les heures chaudes de l'Assemblée nationale (197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et théâtre d'amateurs (198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ître (198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. F. fantastique et ateliers créatifs (1987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4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et opposition dans les sociétés postrévolutionnaires (1988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1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Marx, avril (2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:4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choisis de l'histoire du KL Auschwitz (201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2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ger pour notre palais un destin digne d'un passé millénaire (2032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3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i ne peut plus durer : dans le Parti communiste (204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0:11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 et buts de l'économie socialiste: information de R.D.A. (2060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46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jeu (2065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l qu'en mon souvenir : Renan, Jaurès, Lénine et tant d'autres (2068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gestion c'est pas de la tarte (206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mouvement wallon : journée d'étude de Charleroi, 26 février 1976 (210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issement et société : 2e cycle de conférences 1976 (210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2:12:1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d'asile (2113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8:12:0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groupe G" (1942-1944): deux héros de la résistance: Jean Burgers et Robert Leclercq (212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0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onspiration russo-américaine (21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2:01:3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de raison : études et engagement politique (2185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2:01:4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mmun de gouvernement de la gauche : propositions socialistes pour l'actualisation (218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4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s du déclin wallon : l'influence du pouvoir politique et des groupes financiers sur le développement régional (218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2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ormatisation de la société : rapport à M. le Président de la République (2205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9:01:3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DA se présente (221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4:01:4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Europe : le "printemps" ou l'"automne" de Prague ? (221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5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uthentique, anecdotique, folklorique et critique du cinéma belge : depuis ses plus lointines origines (222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9:02:0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s du travail et revenus comme conditions de l'aspiration à la sécurité d'existence = Arbeidsmarkten en inkomens als voorwaarden voor de aspiratie naar bestaanszekerheid (2233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2:02:1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vention des accidents à bord des navires en mer et dans les ports (225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1:02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ceux qui se réclament du socialisme (2324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4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Canton : revue éditée par l'Association des Enseignants du Canton scolaire d'Engis (260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0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des "Cahiers socialistes" : novembre 1944-novembre 1953 (4137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4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pur (2827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1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retrouvé : contribution à l'histoire du mouvement révolutionnaire du 3 mai au 16 juin 1968 (285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9:08:3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des Centres publics d'Aide sociale (287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aulle malgré lui (319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'un autre temps (321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hange inégal : essai sur les antagonismes dans les rapports économiques internationaux (32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olence politique (326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eux vont mourir à Nanterre (32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fants objets : les droits de 0 à 14 ans (326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et libertés : essai de typologie des libertés dans le capitalisme monopoliste d'Etat (326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à la parole : Chroniques RTB Liège 1964-1977 (326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-croissance : les chemins de l'écologisme suivi d' entretiens écologistes (32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topie foncière : l'espace pour l'homme (326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ogie humaine (326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-régions dans la région wallonne (327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sses sociales et lutte politique en Pologne (327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u Québec : conversations avec Jean-Robert Leselbaum (327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Québec tel quel (327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et fonctionnement de l'Assemblée nationale (327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québécoise du développement culturel. Vol 1, Perspectives d'ensemble : de quelle culture s'agit-il ? (327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québécoise du développement culturel. Vol 2, Les trois dimensions d'une politique : genres de vie, création, éducation (327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 de France par Camille et Paul, deux enfants d'aujourd'hui. Tome 2 (327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umération des mesures les plus importantes prises par le Gouvernement depuis le Congrès de Spa en octobre 1977 (32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e Monde" : histoire d'un journal, un journal dans l'histoire (327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mwell, les Niveleurs et la République (327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Bel Canto régnait sur le Boulevard (327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programme électoral du Parti Socialiste Belge (328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1978, programme PS : faire face, construire l'avenir : programme du parti socialiste, 17 décembbre 1978 (328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16 novembre 1978 relative aux élections du Parlement Européen (328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clusion du bénéfice des allocations pour chômage de longue durée (328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et le développement économique ? : quel financement pour une stratégie industrielle régionale ? (337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1:03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ans la Nouvelle Espagne (1978) (337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2:03:3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énurie n'est pas pour demain ! (337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11:03:3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de demain (341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1:03:5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: points de vue laïques (399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1:09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entine : dossier d'un génocide = Argentina proceso al genocidio (70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3:05:5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x communistes français et à quelques autres (81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0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logie en sciences humaines (81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1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au théâtre : essai d'évaluation de l'impact socio-affectif d'un spectacle théâtral sur des enfants de 10 à 12 ans (82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2:07:1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-action en Belgique (83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3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ez Prométhée (900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 ans de textes à l'intérieur du syndicat : sélection de textes de la régionale FGTB de Bruxelles-Hal-Vilvorde de fin 1966 à mi-1977 (900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s femmes, pouvoir des hommes (91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Kampuchéa (94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nseigne du droit social belge (95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itution de la littérature : introduction à une sociologie (96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9:09:2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topie ou la mort (9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0:09:4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nchaîné : organisation du travail et domination sociale (980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1:09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982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:3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était des femmes dans la Résistance... (104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0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oir ou être ? (104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conoclastes (112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1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ccidentaux : les pays d'Europe et les Etats-Unis depuis la guerre (114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2:11:4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est en retard (114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 basse sur l'Afrique (1166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vants et les morts (116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européennes 10 juin 1979 : projet de programme électoral du parti socialiste belge (120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12:12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é : Vademecum 1978 : Lanaye, Argenteau, Richelle, Cheratte (1266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2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libéralisme belge (126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0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2024-04-29T16:29:52Z</dcterms:created>
  <dcterms:modified xsi:type="dcterms:W3CDTF">2024-04-29T16:29:52Z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