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4218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1263_ca_object_representations_media_138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19907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communale liégeoise (ARC-C AFF DIV 029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2024-05-11T05:33:42Z</dcterms:created>
  <dcterms:modified xsi:type="dcterms:W3CDTF">2024-05-11T05:33:42Z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