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84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pagne 36 : la lutte antifasciste et la guerre civile à travers l'affiche (15346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2024-05-20T01:26:50Z</dcterms:created>
  <dcterms:modified xsi:type="dcterms:W3CDTF">2024-05-20T01:26:50Z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