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24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istance par le travail en Allemagne : auberges, stations, colonies (327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2024-05-14T17:41:07Z</dcterms:created>
  <dcterms:modified xsi:type="dcterms:W3CDTF">2024-05-14T17:41:07Z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