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84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67006_ca_object_representations_media_143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23312_ca_object_representations_media_111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belge : faites-vous membre ! (ARC-C AFF DIV 034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'est l'printemps... Ça fond ! : votez socialiste (ARC-C AFF ELE 040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2024-06-26T14:30:05Z</dcterms:created>
  <dcterms:modified xsi:type="dcterms:W3CDTF">2024-06-26T14:30:05Z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