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presProps" Target="presProps.xml"/>
  <Relationship Id="rId189" Type="http://schemas.openxmlformats.org/officeDocument/2006/relationships/viewProps" Target="viewProps.xml"/>
  <Relationship Id="rId19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585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84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85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tte pour le pétrole et la Russie (2597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1:05:23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is (127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6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ine des hommes : un nouvel honneur (1286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2 2012 at 10:01:32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onstruction of Russia and the task of labor (1302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3:01:33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des trois internationales tenue à Berlin les 2, 4 et 5 avril 1922 (132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9:01:55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féminin (1334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4:01:19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sons soviétiques (1438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4:02:42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arvest labor problems in the wheat belt (1477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1:02:48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udien über die Bewegungugesetze der Gesellschaptlicken entwicklung (148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4:02:0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uis blanc, Vidal, Pecqueur, Cabet (1493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3:02:30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usse : examen critique (14970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4:02:12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damnation d'un régime : de la "vanité maladive de M. Poincaré" à la "tuerie mondiale" (1505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9:03:45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iscours du Docteur O'Grady (1516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2:03:27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ites de guerre : campagne 1914-1918 (1528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0:03:14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sarmement général ; L'armée de la dépense (15303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9:03:19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 encyclopédie autodidactique illustrée d'enseignement moderne. 1 : Géologie, botanique, anatomie, philosophie scientifique et morale, arithmétique, algèbre, géomètrie, trigonométrie, astronomie, physique, chimie (1539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1:03:51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 encyclopédie autodidactique illustrée d'enseignement moderne. 2 : Histoire générale, géographie universelle, grammaire française, dictionnaire des synonymes, littérature française, littératures ancienne et étrangère (1539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1:03:45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 encyclopédie autodidactique illustrée d'enseignement moderne. 3 : dessin, musique, droit public, comptabilité, sténographie, langue anglaise, langue allemande, langue espagnole, éducation physique (1539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2:03:35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officiel du XXXIIIe Congrès annuel tenu les 15, 16 et 17 avril 1922 (1561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4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IIIe Congrès annuel tenu les 15, 16 et 17 avril 1922 (15652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2:03:08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Comité fédéral pour les années 1920 et 1921 (1568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3:03:09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rcelle 32 (1612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3:04:59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trôle ouvrier sur la gestion des entreprises (1637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0:04:32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tection et l'éducation de l'enfant du peuple en Belgique (1649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4:04:45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tection et l'éducation de l'enfant du peuple en Belgique. Tome 2 : L'école pour la vie (1656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8:04:16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coopération : socialisme politique, socialisme de producteurs, socialisme de consommateurs (1659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12:04:29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oman de la rivière (1660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2:04:38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j'ai écrit "Les drapeaux" (1691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2 at 11:05:43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oisième Internationale communiste : le "Konintern" (1709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9:05:29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de Tolstoï (1713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1:05:27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es sur la révolution bolchévique : quarante lettres (1728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12:05:23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.R. et Vandervelde (1728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12:05:21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ix mois de service : à propos du contingent Emile Vandervelde provoque un grand débat politique (1748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4:06:01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tapes d'un livre : le papier - l'encre - le manuscrit - la typographie - la reliure - la librairie - les bibliothèque - le livre illustré (177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1:06:29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saques ; Souvenirs de Sébastopol (1779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2:06:31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unisme en France et l'internationale : thèse et discours (1790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10:06:30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 étape (1791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11:06:07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de soi-même (1902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2 at 11:08:53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installer chez soi la téléphonie sans fil à bon marché (1918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2:09:4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gressive Tax on Bare Land Values (1950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11:09:51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nnales de la régie directe : revue internationale des Services économiques publics (1953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9:09:58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u Peuple et de La Wallonie socialiste 1922 (19695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0:10:34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itual Government in American Industries (1972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0:10:01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sa Luxembourg et le bolchévisme (19771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1:10:28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it Sowjet Rusland : Beelden en beschouwingen (2009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9:10:37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ériodes de l'histoire sociale du capitalisme (2020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1:11:18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sarmement général ; L'armée de la défense (2029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10:11:29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s marchés des matières premières (2029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11:11:09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journal de la Huronne : les hauts fourneaux (2051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4:11:4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 voyage aventureux en Russie communiste (20713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9:11:23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: conférences de propagande (20825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10:12:34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'organisation industrielle (2124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11:12:01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oue des Flandres (2211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9:01:58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stitution belge revisée (2266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10:02:01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à l'école primaire : contribution à l'idée de l'école d'après-guerre (23088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3 at 3:02:19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socialiste et communiste (2843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4:11:41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'économie moderne (2843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4:11:03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ôle de la jeunesse communiste : discours prononcé par N. Lénine au IIIe congrès panrusse de la Jeunesse Communiste (2863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3 at 11:11:04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écrivain (3326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45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et anecdotique de la Guerre de 1914 (3578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2:12:05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ale des métallurgistes de Belgique : Statuts (3597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11:12:10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de mutualités et des Unions Mutualistes socialistes de la Province de Liège : 1892-1922 (3597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12:12:59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22 - 1931 / Indicateur tenu par le Secrétaire Communal (375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11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il : revue du CREO de Charleroi (40882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5 at 4:12:27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ociation internationale des Oeuvres médico-sociales de la Basse-Meuse (260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0:05:32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Robert Halleux (26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9 2009 at 1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des mieux doués : loi organique, arrêté d'application, instructions ministérielles : mode de sélection (2857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09 at 4:08:35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munisme en Pologne : trois ans de combats à l'avant-garde (321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0 at 12:01:5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financière en Belgique : étude sur la stabilisation et la conversion du franc belge (3271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urée du travail dans l'industrie : Grande-Bretagne (327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des socialistes révolutionnaires à Moscou (327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ustrie du Fer en France (3273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politique de la Grèce ancienne (3276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cialiste de la révolution française. Tome 1, La Constituante (327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cialiste de la révolution française. Tome 2, L'Oeuvre de la constituante (327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cialiste de la révolution française. Tome 3, La Législative (3277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Parti Socialiste en France (1871-1914) (3279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du programme de Gotha (328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ez Lénine et Trotski : Moscou 1921 (3282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e j'ai vu dans les régions affamées de la Volga (328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le active. Tome 1, Les origines (328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ucation et enseignement : notices et discours (3283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des abeilles (3284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erveilles de la vie des insectes. Tome 1 : les Métamorphoses (3284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erveilles de la vie des insectes. Tome 2 : La prévoyance maternelle, l'ordre et l'harmonie dans la nature (3284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: la place qu'elle réclame dans l'enseignement économique (3285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ges choisies (3286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a société (3287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oisième conférence internationale du travail (328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trat d'emploi des employés représentants et voyageurs de commerce : commentaire de la loi du 7 août 1922 (328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Ouvrier : tableau de la législation française actuelle (3288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ation Armée : la réorganisation militaire (3288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tatut de la défense nationale (328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pplication du système des trois équipes à l'industrie métallurgique (3289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titutrice (3289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useries du jeudi : 1921-1922 (340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10:03:50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ouvements des prix et leurs causes : deux leçons du cours sur la coopération au Collège de France : 26 janvier et 2 février 1922 (412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1:11:25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mesure des prix : comment on établit les nombres indices : deux leçons du cours sur la coopération au Collège de France : le 12 et 19 janvier 1922 (4127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1:11:53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ustrialisme et le salariat : le travail attrayant,trois leçons du cours sur les précurseurs de la coopération au Collège de France : février 1922 (4127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1:11:1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le de Fourier et les expérimentations fouriéristes : deux leçons du cours sur la coopération au Collège de France : 7 et 14 mars 1922 (412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1:11:43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ns quelle mesure le mouvement coopératif se rattache-t-il au fouriérisme : deux leçons du cours sur la Coopération au Collège de France, 21 et 28 mars 1922 (4127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2:11:11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tte pour le profit : leçon d'ouverture du cours sur la coopération au Collège de France : le 7 décembre 1922 (4127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2:11:48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rique des Associations Coopératives de Production: trois leçons du Cours sur la Coopération au Collège de France, décembre 1922 (4127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2:11:12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stème de répartition dans la société fouriériste : deux leçons du cours sur la coopération au Collège de France : février 1922 (41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0 at 10:12:14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du 7 août 1922, relative au Contrat d'emploi visant les employés de toutes catégories, ainsi que les voyageurs et représentants de commerce (650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4:04:01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conflit social : la grève d'Ougrée-Marihaye et ses enseignements (671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1 at 10:05:22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u propagandiste pour les mois d'octobre-novembre 1922 : campagne de propagande (711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1 at 2:05:05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imée Collinet (808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0 2011 at 2:06:2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omposition de l'armée et du pouvoir : février-septembre 1917 (841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0 2011 at 11:07:48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ici des contes !... (913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0:08:14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beuf et la conjuration des Egaux (940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1:08:27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ouzes condamnés à mort : le procès des socialistes : révolutionnaires à Moscou (9532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1 at 9:09:3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ure de la France (954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1 at 11:09:19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: résultats des élections du 20 novembre 1921 : renouvellement intégral de la Chambre et du Sénat (987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3:09:56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essage de la paille dans la vallée du Geer : étude dialectale (1045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9:10:12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egfried et le Limousin (1097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1 at 3:10:10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urès et le parti de la guerre (11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3:11:32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ends-toi, jeune travailleur ! (1225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2:12:50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s cours de morale dans les écoles moyenes, normales, professionnelles, écoles d'apprentissage, lycées, athénées (1230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12:12:32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185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2024-04-28T22:11:45Z</dcterms:created>
  <dcterms:modified xsi:type="dcterms:W3CDTF">2024-04-28T22:11:45Z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