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155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49360_ca_object_representations_media_1084_large1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90826_ca_object_representations_media_1133_large2.jpg"/>
</Relationships>

</file>

<file path=ppt/slides/_rels/slide4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obable équilibre (l') : géopolitique du désordre mondial (3563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S répond aux questions que vous vous posez : comment le contrat socialiste peut améliorer votre vie quotidienne (ARC-C AFF ELE 0373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38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incipale force francophone défendra mieux Bruxelles : Guy Spitaels (ARC-C AFF ELE 0427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60e anniversaire de la mort de Joseph Wauters (1875-1929) (BIB 180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2024-05-14T15:08:44Z</dcterms:created>
  <dcterms:modified xsi:type="dcterms:W3CDTF">2024-05-14T15:08:44Z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