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7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s temps meilleurs (1040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2:10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ts révolutionnaires (166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2024-06-26T00:12:59Z</dcterms:created>
  <dcterms:modified xsi:type="dcterms:W3CDTF">2024-06-26T00:12:59Z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