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71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héâtre de la Communauté : oser être libre (BIB 1784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2024-06-26T11:22:05Z</dcterms:created>
  <dcterms:modified xsi:type="dcterms:W3CDTF">2024-06-26T11:22:05Z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