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248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1871 : la Commune de Paris (151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5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u Parti communiste (1512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2024-06-23T02:09:47Z</dcterms:created>
  <dcterms:modified xsi:type="dcterms:W3CDTF">2024-06-23T02:09:47Z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