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79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50 ans de vie politique. (3578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3:12: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2024-06-26T06:01:39Z</dcterms:created>
  <dcterms:modified xsi:type="dcterms:W3CDTF">2024-06-26T06:01:39Z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